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08" r:id="rId1"/>
  </p:sldMasterIdLst>
  <p:sldIdLst>
    <p:sldId id="280" r:id="rId2"/>
    <p:sldId id="281" r:id="rId3"/>
    <p:sldId id="351" r:id="rId4"/>
    <p:sldId id="275" r:id="rId5"/>
    <p:sldId id="283" r:id="rId6"/>
    <p:sldId id="292" r:id="rId7"/>
    <p:sldId id="352" r:id="rId8"/>
    <p:sldId id="269" r:id="rId9"/>
    <p:sldId id="363" r:id="rId10"/>
    <p:sldId id="261" r:id="rId11"/>
    <p:sldId id="262" r:id="rId12"/>
    <p:sldId id="325" r:id="rId13"/>
    <p:sldId id="326" r:id="rId14"/>
    <p:sldId id="327" r:id="rId15"/>
    <p:sldId id="328" r:id="rId16"/>
    <p:sldId id="263" r:id="rId17"/>
    <p:sldId id="264" r:id="rId18"/>
    <p:sldId id="265" r:id="rId19"/>
    <p:sldId id="267" r:id="rId20"/>
    <p:sldId id="266" r:id="rId21"/>
    <p:sldId id="268" r:id="rId22"/>
    <p:sldId id="353" r:id="rId23"/>
    <p:sldId id="330" r:id="rId24"/>
    <p:sldId id="287" r:id="rId25"/>
    <p:sldId id="256" r:id="rId26"/>
    <p:sldId id="257" r:id="rId27"/>
    <p:sldId id="258" r:id="rId28"/>
    <p:sldId id="286" r:id="rId29"/>
    <p:sldId id="276" r:id="rId30"/>
    <p:sldId id="260" r:id="rId31"/>
    <p:sldId id="259" r:id="rId32"/>
    <p:sldId id="285" r:id="rId33"/>
    <p:sldId id="277" r:id="rId34"/>
    <p:sldId id="331" r:id="rId35"/>
    <p:sldId id="332" r:id="rId36"/>
    <p:sldId id="333" r:id="rId37"/>
    <p:sldId id="334" r:id="rId38"/>
    <p:sldId id="348" r:id="rId39"/>
    <p:sldId id="315" r:id="rId40"/>
    <p:sldId id="296" r:id="rId41"/>
    <p:sldId id="322" r:id="rId42"/>
    <p:sldId id="297" r:id="rId43"/>
    <p:sldId id="298" r:id="rId44"/>
    <p:sldId id="299" r:id="rId45"/>
    <p:sldId id="301" r:id="rId46"/>
    <p:sldId id="302" r:id="rId47"/>
    <p:sldId id="303" r:id="rId48"/>
    <p:sldId id="304" r:id="rId49"/>
    <p:sldId id="305" r:id="rId50"/>
    <p:sldId id="306" r:id="rId51"/>
    <p:sldId id="307" r:id="rId52"/>
    <p:sldId id="356" r:id="rId53"/>
    <p:sldId id="300" r:id="rId54"/>
    <p:sldId id="308" r:id="rId55"/>
    <p:sldId id="357" r:id="rId56"/>
    <p:sldId id="358" r:id="rId57"/>
    <p:sldId id="359" r:id="rId58"/>
    <p:sldId id="360" r:id="rId59"/>
    <p:sldId id="309" r:id="rId60"/>
    <p:sldId id="310" r:id="rId61"/>
    <p:sldId id="311" r:id="rId62"/>
    <p:sldId id="349" r:id="rId63"/>
    <p:sldId id="316" r:id="rId64"/>
    <p:sldId id="354" r:id="rId65"/>
    <p:sldId id="317" r:id="rId66"/>
    <p:sldId id="318" r:id="rId67"/>
    <p:sldId id="319" r:id="rId68"/>
    <p:sldId id="320" r:id="rId69"/>
    <p:sldId id="323" r:id="rId70"/>
    <p:sldId id="324" r:id="rId71"/>
    <p:sldId id="355" r:id="rId72"/>
    <p:sldId id="336" r:id="rId73"/>
    <p:sldId id="337" r:id="rId74"/>
    <p:sldId id="338" r:id="rId75"/>
    <p:sldId id="339" r:id="rId76"/>
    <p:sldId id="350" r:id="rId77"/>
    <p:sldId id="347" r:id="rId78"/>
    <p:sldId id="321" r:id="rId79"/>
    <p:sldId id="344" r:id="rId80"/>
    <p:sldId id="346" r:id="rId81"/>
    <p:sldId id="345" r:id="rId82"/>
    <p:sldId id="341" r:id="rId83"/>
    <p:sldId id="342" r:id="rId84"/>
    <p:sldId id="361" r:id="rId85"/>
    <p:sldId id="362" r:id="rId86"/>
    <p:sldId id="295" r:id="rId87"/>
    <p:sldId id="291" r:id="rId88"/>
  </p:sldIdLst>
  <p:sldSz cx="12192000" cy="6858000"/>
  <p:notesSz cx="6858000" cy="9144000"/>
  <p:custShowLst>
    <p:custShow name="Custom Show 1" id="0">
      <p:sldLst>
        <p:sld r:id="rId5"/>
        <p:sld r:id="rId9"/>
        <p:sld r:id="rId11"/>
        <p:sld r:id="rId12"/>
        <p:sld r:id="rId17"/>
        <p:sld r:id="rId18"/>
        <p:sld r:id="rId19"/>
        <p:sld r:id="rId20"/>
        <p:sld r:id="rId21"/>
        <p:sld r:id="rId22"/>
      </p:sldLst>
    </p:custShow>
  </p:custShow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5274" autoAdjust="0"/>
  </p:normalViewPr>
  <p:slideViewPr>
    <p:cSldViewPr snapToGrid="0">
      <p:cViewPr varScale="1">
        <p:scale>
          <a:sx n="66" d="100"/>
          <a:sy n="66" d="100"/>
        </p:scale>
        <p:origin x="668" y="44"/>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presProps" Target="pres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viewProps" Target="viewProps.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ableStyles" Target="tableStyle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8EB7EA28-D5FB-421C-AB1E-FC695645C35F}" type="datetimeFigureOut">
              <a:rPr lang="en-IN" smtClean="0"/>
              <a:t>28-09-2024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629CCAF-18C2-49B2-93EA-42743A8FF015}" type="slidenum">
              <a:rPr lang="en-IN" smtClean="0"/>
              <a:t>‹#›</a:t>
            </a:fld>
            <a:endParaRPr lang="en-IN"/>
          </a:p>
        </p:txBody>
      </p:sp>
    </p:spTree>
    <p:extLst>
      <p:ext uri="{BB962C8B-B14F-4D97-AF65-F5344CB8AC3E}">
        <p14:creationId xmlns:p14="http://schemas.microsoft.com/office/powerpoint/2010/main" val="220642569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8EB7EA28-D5FB-421C-AB1E-FC695645C35F}" type="datetimeFigureOut">
              <a:rPr lang="en-IN" smtClean="0"/>
              <a:t>28-09-2024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629CCAF-18C2-49B2-93EA-42743A8FF015}" type="slidenum">
              <a:rPr lang="en-IN" smtClean="0"/>
              <a:t>‹#›</a:t>
            </a:fld>
            <a:endParaRPr lang="en-IN"/>
          </a:p>
        </p:txBody>
      </p:sp>
    </p:spTree>
    <p:extLst>
      <p:ext uri="{BB962C8B-B14F-4D97-AF65-F5344CB8AC3E}">
        <p14:creationId xmlns:p14="http://schemas.microsoft.com/office/powerpoint/2010/main" val="166438144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8EB7EA28-D5FB-421C-AB1E-FC695645C35F}" type="datetimeFigureOut">
              <a:rPr lang="en-IN" smtClean="0"/>
              <a:t>28-09-2024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629CCAF-18C2-49B2-93EA-42743A8FF015}" type="slidenum">
              <a:rPr lang="en-IN" smtClean="0"/>
              <a:t>‹#›</a:t>
            </a:fld>
            <a:endParaRPr lang="en-IN"/>
          </a:p>
        </p:txBody>
      </p:sp>
    </p:spTree>
    <p:extLst>
      <p:ext uri="{BB962C8B-B14F-4D97-AF65-F5344CB8AC3E}">
        <p14:creationId xmlns:p14="http://schemas.microsoft.com/office/powerpoint/2010/main" val="284478279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EB7EA28-D5FB-421C-AB1E-FC695645C35F}" type="datetimeFigureOut">
              <a:rPr lang="en-IN" smtClean="0"/>
              <a:t>28-09-2024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629CCAF-18C2-49B2-93EA-42743A8FF015}" type="slidenum">
              <a:rPr lang="en-IN" smtClean="0"/>
              <a:t>‹#›</a:t>
            </a:fld>
            <a:endParaRPr lang="en-IN"/>
          </a:p>
        </p:txBody>
      </p:sp>
    </p:spTree>
    <p:extLst>
      <p:ext uri="{BB962C8B-B14F-4D97-AF65-F5344CB8AC3E}">
        <p14:creationId xmlns:p14="http://schemas.microsoft.com/office/powerpoint/2010/main" val="310119051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8EB7EA28-D5FB-421C-AB1E-FC695645C35F}" type="datetimeFigureOut">
              <a:rPr lang="en-IN" smtClean="0"/>
              <a:t>28-09-2024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629CCAF-18C2-49B2-93EA-42743A8FF015}" type="slidenum">
              <a:rPr lang="en-IN" smtClean="0"/>
              <a:t>‹#›</a:t>
            </a:fld>
            <a:endParaRPr lang="en-IN"/>
          </a:p>
        </p:txBody>
      </p:sp>
    </p:spTree>
    <p:extLst>
      <p:ext uri="{BB962C8B-B14F-4D97-AF65-F5344CB8AC3E}">
        <p14:creationId xmlns:p14="http://schemas.microsoft.com/office/powerpoint/2010/main" val="208886888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EB7EA28-D5FB-421C-AB1E-FC695645C35F}" type="datetimeFigureOut">
              <a:rPr lang="en-IN" smtClean="0"/>
              <a:t>28-09-2024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629CCAF-18C2-49B2-93EA-42743A8FF015}" type="slidenum">
              <a:rPr lang="en-IN" smtClean="0"/>
              <a:t>‹#›</a:t>
            </a:fld>
            <a:endParaRPr lang="en-IN"/>
          </a:p>
        </p:txBody>
      </p:sp>
    </p:spTree>
    <p:extLst>
      <p:ext uri="{BB962C8B-B14F-4D97-AF65-F5344CB8AC3E}">
        <p14:creationId xmlns:p14="http://schemas.microsoft.com/office/powerpoint/2010/main" val="379393575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fld id="{8EB7EA28-D5FB-421C-AB1E-FC695645C35F}" type="datetimeFigureOut">
              <a:rPr lang="en-IN" smtClean="0"/>
              <a:t>28-09-2024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629CCAF-18C2-49B2-93EA-42743A8FF015}" type="slidenum">
              <a:rPr lang="en-IN" smtClean="0"/>
              <a:t>‹#›</a:t>
            </a:fld>
            <a:endParaRPr lang="en-IN"/>
          </a:p>
        </p:txBody>
      </p:sp>
    </p:spTree>
    <p:extLst>
      <p:ext uri="{BB962C8B-B14F-4D97-AF65-F5344CB8AC3E}">
        <p14:creationId xmlns:p14="http://schemas.microsoft.com/office/powerpoint/2010/main" val="111539123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fld id="{8EB7EA28-D5FB-421C-AB1E-FC695645C35F}" type="datetimeFigureOut">
              <a:rPr lang="en-IN" smtClean="0"/>
              <a:t>28-09-2024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B629CCAF-18C2-49B2-93EA-42743A8FF015}" type="slidenum">
              <a:rPr lang="en-IN" smtClean="0"/>
              <a:t>‹#›</a:t>
            </a:fld>
            <a:endParaRPr lang="en-IN"/>
          </a:p>
        </p:txBody>
      </p:sp>
    </p:spTree>
    <p:extLst>
      <p:ext uri="{BB962C8B-B14F-4D97-AF65-F5344CB8AC3E}">
        <p14:creationId xmlns:p14="http://schemas.microsoft.com/office/powerpoint/2010/main" val="241257006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8EB7EA28-D5FB-421C-AB1E-FC695645C35F}" type="datetimeFigureOut">
              <a:rPr lang="en-IN" smtClean="0"/>
              <a:t>28-09-2024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B629CCAF-18C2-49B2-93EA-42743A8FF015}" type="slidenum">
              <a:rPr lang="en-IN" smtClean="0"/>
              <a:t>‹#›</a:t>
            </a:fld>
            <a:endParaRPr lang="en-IN"/>
          </a:p>
        </p:txBody>
      </p:sp>
    </p:spTree>
    <p:extLst>
      <p:ext uri="{BB962C8B-B14F-4D97-AF65-F5344CB8AC3E}">
        <p14:creationId xmlns:p14="http://schemas.microsoft.com/office/powerpoint/2010/main" val="390531221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EB7EA28-D5FB-421C-AB1E-FC695645C35F}" type="datetimeFigureOut">
              <a:rPr lang="en-IN" smtClean="0"/>
              <a:t>28-09-2024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B629CCAF-18C2-49B2-93EA-42743A8FF015}" type="slidenum">
              <a:rPr lang="en-IN" smtClean="0"/>
              <a:t>‹#›</a:t>
            </a:fld>
            <a:endParaRPr lang="en-IN"/>
          </a:p>
        </p:txBody>
      </p:sp>
    </p:spTree>
    <p:extLst>
      <p:ext uri="{BB962C8B-B14F-4D97-AF65-F5344CB8AC3E}">
        <p14:creationId xmlns:p14="http://schemas.microsoft.com/office/powerpoint/2010/main" val="273027410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EB7EA28-D5FB-421C-AB1E-FC695645C35F}" type="datetimeFigureOut">
              <a:rPr lang="en-IN" smtClean="0"/>
              <a:t>28-09-2024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629CCAF-18C2-49B2-93EA-42743A8FF015}" type="slidenum">
              <a:rPr lang="en-IN" smtClean="0"/>
              <a:t>‹#›</a:t>
            </a:fld>
            <a:endParaRPr lang="en-IN"/>
          </a:p>
        </p:txBody>
      </p:sp>
    </p:spTree>
    <p:extLst>
      <p:ext uri="{BB962C8B-B14F-4D97-AF65-F5344CB8AC3E}">
        <p14:creationId xmlns:p14="http://schemas.microsoft.com/office/powerpoint/2010/main" val="141347574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EB7EA28-D5FB-421C-AB1E-FC695645C35F}" type="datetimeFigureOut">
              <a:rPr lang="en-IN" smtClean="0"/>
              <a:t>28-09-2024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629CCAF-18C2-49B2-93EA-42743A8FF015}" type="slidenum">
              <a:rPr lang="en-IN" smtClean="0"/>
              <a:t>‹#›</a:t>
            </a:fld>
            <a:endParaRPr lang="en-IN"/>
          </a:p>
        </p:txBody>
      </p:sp>
    </p:spTree>
    <p:extLst>
      <p:ext uri="{BB962C8B-B14F-4D97-AF65-F5344CB8AC3E}">
        <p14:creationId xmlns:p14="http://schemas.microsoft.com/office/powerpoint/2010/main" val="104388208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EB7EA28-D5FB-421C-AB1E-FC695645C35F}" type="datetimeFigureOut">
              <a:rPr lang="en-IN" smtClean="0"/>
              <a:t>28-09-2024</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29CCAF-18C2-49B2-93EA-42743A8FF015}" type="slidenum">
              <a:rPr lang="en-IN" smtClean="0"/>
              <a:t>‹#›</a:t>
            </a:fld>
            <a:endParaRPr lang="en-IN"/>
          </a:p>
        </p:txBody>
      </p:sp>
    </p:spTree>
    <p:extLst>
      <p:ext uri="{BB962C8B-B14F-4D97-AF65-F5344CB8AC3E}">
        <p14:creationId xmlns:p14="http://schemas.microsoft.com/office/powerpoint/2010/main" val="3685108701"/>
      </p:ext>
    </p:extLst>
  </p:cSld>
  <p:clrMap bg1="lt1" tx1="dk1" bg2="lt2" tx2="dk2" accent1="accent1" accent2="accent2" accent3="accent3" accent4="accent4" accent5="accent5" accent6="accent6" hlink="hlink" folHlink="folHlink"/>
  <p:sldLayoutIdLst>
    <p:sldLayoutId id="2147483909" r:id="rId1"/>
    <p:sldLayoutId id="2147483910" r:id="rId2"/>
    <p:sldLayoutId id="2147483911" r:id="rId3"/>
    <p:sldLayoutId id="2147483912" r:id="rId4"/>
    <p:sldLayoutId id="2147483913" r:id="rId5"/>
    <p:sldLayoutId id="2147483914" r:id="rId6"/>
    <p:sldLayoutId id="2147483915" r:id="rId7"/>
    <p:sldLayoutId id="2147483916" r:id="rId8"/>
    <p:sldLayoutId id="2147483917" r:id="rId9"/>
    <p:sldLayoutId id="2147483918" r:id="rId10"/>
    <p:sldLayoutId id="2147483919" r:id="rId11"/>
    <p:sldLayoutId id="2147483920" r:id="rId12"/>
  </p:sldLayoutIdLst>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txBox="1">
            <a:spLocks/>
          </p:cNvSpPr>
          <p:nvPr/>
        </p:nvSpPr>
        <p:spPr>
          <a:xfrm>
            <a:off x="240933" y="260839"/>
            <a:ext cx="8534400" cy="501161"/>
          </a:xfrm>
          <a:prstGeom prst="rect">
            <a:avLst/>
          </a:prstGeom>
        </p:spPr>
        <p:txBody>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342900" indent="-342900">
              <a:buFont typeface="Wingdings" panose="05000000000000000000" pitchFamily="2" charset="2"/>
              <a:buChar char="Ø"/>
            </a:pPr>
            <a:r>
              <a:rPr lang="en-IN" dirty="0">
                <a:latin typeface="Algerian" panose="04020705040A02060702" pitchFamily="82" charset="0"/>
              </a:rPr>
              <a:t>   Definition:-</a:t>
            </a:r>
          </a:p>
        </p:txBody>
      </p:sp>
      <p:sp>
        <p:nvSpPr>
          <p:cNvPr id="4" name="Text Placeholder 3"/>
          <p:cNvSpPr txBox="1">
            <a:spLocks/>
          </p:cNvSpPr>
          <p:nvPr/>
        </p:nvSpPr>
        <p:spPr>
          <a:xfrm>
            <a:off x="1295400" y="1103025"/>
            <a:ext cx="9609670" cy="4866952"/>
          </a:xfrm>
          <a:prstGeom prst="rect">
            <a:avLst/>
          </a:prstGeom>
        </p:spPr>
        <p:txBody>
          <a:bodyPr>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285750" indent="-285750">
              <a:buFont typeface="Wingdings" panose="05000000000000000000" pitchFamily="2" charset="2"/>
              <a:buChar char="v"/>
            </a:pPr>
            <a:r>
              <a:rPr lang="en-US" dirty="0"/>
              <a:t>Academic activity tracking system helps teachers to mark online attendance of students during class &amp; reduce manual work. It is used to track student's attendance, absent record, assignment, question bank, exam, attendance history &amp; other related documents.</a:t>
            </a:r>
            <a:br>
              <a:rPr lang="en-US" dirty="0"/>
            </a:br>
            <a:endParaRPr lang="en-US" dirty="0"/>
          </a:p>
        </p:txBody>
      </p:sp>
    </p:spTree>
    <p:extLst>
      <p:ext uri="{BB962C8B-B14F-4D97-AF65-F5344CB8AC3E}">
        <p14:creationId xmlns:p14="http://schemas.microsoft.com/office/powerpoint/2010/main" val="4175859633"/>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58998267-D8BC-ED96-B484-E5FA827144BE}"/>
              </a:ext>
            </a:extLst>
          </p:cNvPr>
          <p:cNvSpPr/>
          <p:nvPr/>
        </p:nvSpPr>
        <p:spPr>
          <a:xfrm>
            <a:off x="5068947" y="548311"/>
            <a:ext cx="1020417" cy="94090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900" b="1" dirty="0">
                <a:latin typeface="Times New Roman" panose="02020603050405020304" pitchFamily="18" charset="0"/>
                <a:cs typeface="Times New Roman" panose="02020603050405020304" pitchFamily="18" charset="0"/>
              </a:rPr>
              <a:t>3.1</a:t>
            </a:r>
          </a:p>
          <a:p>
            <a:pPr algn="ctr"/>
            <a:r>
              <a:rPr lang="en-US" sz="900" b="1" dirty="0">
                <a:latin typeface="Times New Roman" panose="02020603050405020304" pitchFamily="18" charset="0"/>
                <a:cs typeface="Times New Roman" panose="02020603050405020304" pitchFamily="18" charset="0"/>
              </a:rPr>
              <a:t>MANAGE</a:t>
            </a:r>
          </a:p>
          <a:p>
            <a:pPr algn="ctr"/>
            <a:r>
              <a:rPr lang="en-US" sz="900" b="1" dirty="0">
                <a:latin typeface="Times New Roman" panose="02020603050405020304" pitchFamily="18" charset="0"/>
                <a:cs typeface="Times New Roman" panose="02020603050405020304" pitchFamily="18" charset="0"/>
              </a:rPr>
              <a:t>COURSE</a:t>
            </a:r>
            <a:endParaRPr lang="en-IN" sz="900" b="1" dirty="0">
              <a:latin typeface="Times New Roman" panose="02020603050405020304" pitchFamily="18" charset="0"/>
              <a:cs typeface="Times New Roman" panose="02020603050405020304" pitchFamily="18" charset="0"/>
            </a:endParaRPr>
          </a:p>
        </p:txBody>
      </p:sp>
      <p:sp>
        <p:nvSpPr>
          <p:cNvPr id="5" name="Oval 4">
            <a:extLst>
              <a:ext uri="{FF2B5EF4-FFF2-40B4-BE49-F238E27FC236}">
                <a16:creationId xmlns:a16="http://schemas.microsoft.com/office/drawing/2014/main" id="{B728164B-BBE1-EAE7-C310-BD4E1BB4DC27}"/>
              </a:ext>
            </a:extLst>
          </p:cNvPr>
          <p:cNvSpPr/>
          <p:nvPr/>
        </p:nvSpPr>
        <p:spPr>
          <a:xfrm>
            <a:off x="5075581" y="5597391"/>
            <a:ext cx="1020417" cy="94090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900" b="1" dirty="0">
                <a:latin typeface="Times New Roman" panose="02020603050405020304" pitchFamily="18" charset="0"/>
                <a:cs typeface="Times New Roman" panose="02020603050405020304" pitchFamily="18" charset="0"/>
              </a:rPr>
              <a:t>3.5</a:t>
            </a:r>
          </a:p>
          <a:p>
            <a:pPr algn="ctr"/>
            <a:r>
              <a:rPr lang="en-US" sz="900" b="1" dirty="0">
                <a:latin typeface="Times New Roman" panose="02020603050405020304" pitchFamily="18" charset="0"/>
                <a:cs typeface="Times New Roman" panose="02020603050405020304" pitchFamily="18" charset="0"/>
              </a:rPr>
              <a:t>MANAGE</a:t>
            </a:r>
          </a:p>
          <a:p>
            <a:pPr algn="ctr"/>
            <a:r>
              <a:rPr lang="en-US" sz="900" b="1" dirty="0">
                <a:latin typeface="Times New Roman" panose="02020603050405020304" pitchFamily="18" charset="0"/>
                <a:cs typeface="Times New Roman" panose="02020603050405020304" pitchFamily="18" charset="0"/>
              </a:rPr>
              <a:t>SUBJECT</a:t>
            </a:r>
          </a:p>
          <a:p>
            <a:pPr algn="ctr"/>
            <a:r>
              <a:rPr lang="en-US" sz="900" b="1" dirty="0">
                <a:latin typeface="Times New Roman" panose="02020603050405020304" pitchFamily="18" charset="0"/>
                <a:cs typeface="Times New Roman" panose="02020603050405020304" pitchFamily="18" charset="0"/>
              </a:rPr>
              <a:t>ALLOT-MENT</a:t>
            </a:r>
          </a:p>
        </p:txBody>
      </p:sp>
      <p:sp>
        <p:nvSpPr>
          <p:cNvPr id="6" name="Oval 5">
            <a:extLst>
              <a:ext uri="{FF2B5EF4-FFF2-40B4-BE49-F238E27FC236}">
                <a16:creationId xmlns:a16="http://schemas.microsoft.com/office/drawing/2014/main" id="{9A9A5909-0B50-065D-06A8-15B4B8182E23}"/>
              </a:ext>
            </a:extLst>
          </p:cNvPr>
          <p:cNvSpPr/>
          <p:nvPr/>
        </p:nvSpPr>
        <p:spPr>
          <a:xfrm>
            <a:off x="5075580" y="4335121"/>
            <a:ext cx="1020417" cy="94090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900" b="1" dirty="0">
                <a:latin typeface="Times New Roman" panose="02020603050405020304" pitchFamily="18" charset="0"/>
                <a:cs typeface="Times New Roman" panose="02020603050405020304" pitchFamily="18" charset="0"/>
              </a:rPr>
              <a:t>3.4</a:t>
            </a:r>
          </a:p>
          <a:p>
            <a:pPr algn="ctr"/>
            <a:r>
              <a:rPr lang="en-US" sz="900" b="1" dirty="0">
                <a:latin typeface="Times New Roman" panose="02020603050405020304" pitchFamily="18" charset="0"/>
                <a:cs typeface="Times New Roman" panose="02020603050405020304" pitchFamily="18" charset="0"/>
              </a:rPr>
              <a:t>MANAGE</a:t>
            </a:r>
          </a:p>
          <a:p>
            <a:pPr algn="ctr"/>
            <a:r>
              <a:rPr lang="en-IN" sz="900" b="1" dirty="0">
                <a:latin typeface="Times New Roman" panose="02020603050405020304" pitchFamily="18" charset="0"/>
                <a:cs typeface="Times New Roman" panose="02020603050405020304" pitchFamily="18" charset="0"/>
              </a:rPr>
              <a:t>TEACH-ER</a:t>
            </a:r>
          </a:p>
        </p:txBody>
      </p:sp>
      <p:sp>
        <p:nvSpPr>
          <p:cNvPr id="7" name="Oval 6">
            <a:extLst>
              <a:ext uri="{FF2B5EF4-FFF2-40B4-BE49-F238E27FC236}">
                <a16:creationId xmlns:a16="http://schemas.microsoft.com/office/drawing/2014/main" id="{8DF190FB-3E0F-216D-C6DC-4B479037E47D}"/>
              </a:ext>
            </a:extLst>
          </p:cNvPr>
          <p:cNvSpPr/>
          <p:nvPr/>
        </p:nvSpPr>
        <p:spPr>
          <a:xfrm>
            <a:off x="5075578" y="1810580"/>
            <a:ext cx="1048997" cy="970719"/>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900" b="1" dirty="0">
                <a:latin typeface="Times New Roman" panose="02020603050405020304" pitchFamily="18" charset="0"/>
                <a:cs typeface="Times New Roman" panose="02020603050405020304" pitchFamily="18" charset="0"/>
              </a:rPr>
              <a:t>3.2</a:t>
            </a:r>
          </a:p>
          <a:p>
            <a:pPr algn="ctr"/>
            <a:r>
              <a:rPr lang="en-US" sz="900" b="1" dirty="0">
                <a:latin typeface="Times New Roman" panose="02020603050405020304" pitchFamily="18" charset="0"/>
                <a:cs typeface="Times New Roman" panose="02020603050405020304" pitchFamily="18" charset="0"/>
              </a:rPr>
              <a:t>MANAGE</a:t>
            </a:r>
          </a:p>
          <a:p>
            <a:pPr algn="ctr"/>
            <a:r>
              <a:rPr lang="en-US" sz="900" b="1" dirty="0">
                <a:latin typeface="Times New Roman" panose="02020603050405020304" pitchFamily="18" charset="0"/>
                <a:cs typeface="Times New Roman" panose="02020603050405020304" pitchFamily="18" charset="0"/>
              </a:rPr>
              <a:t>SEMEST-ER </a:t>
            </a:r>
          </a:p>
        </p:txBody>
      </p:sp>
      <p:sp>
        <p:nvSpPr>
          <p:cNvPr id="8" name="Oval 7">
            <a:extLst>
              <a:ext uri="{FF2B5EF4-FFF2-40B4-BE49-F238E27FC236}">
                <a16:creationId xmlns:a16="http://schemas.microsoft.com/office/drawing/2014/main" id="{ACCE7B1E-792A-6747-C251-8A7C51662477}"/>
              </a:ext>
            </a:extLst>
          </p:cNvPr>
          <p:cNvSpPr/>
          <p:nvPr/>
        </p:nvSpPr>
        <p:spPr>
          <a:xfrm>
            <a:off x="5075578" y="3072851"/>
            <a:ext cx="1020417" cy="94090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900" b="1" dirty="0">
                <a:latin typeface="Times New Roman" panose="02020603050405020304" pitchFamily="18" charset="0"/>
                <a:cs typeface="Times New Roman" panose="02020603050405020304" pitchFamily="18" charset="0"/>
              </a:rPr>
              <a:t>3.3</a:t>
            </a:r>
          </a:p>
          <a:p>
            <a:pPr algn="ctr"/>
            <a:r>
              <a:rPr lang="en-US" sz="900" b="1" dirty="0">
                <a:latin typeface="Times New Roman" panose="02020603050405020304" pitchFamily="18" charset="0"/>
                <a:cs typeface="Times New Roman" panose="02020603050405020304" pitchFamily="18" charset="0"/>
              </a:rPr>
              <a:t>MANAGE</a:t>
            </a:r>
          </a:p>
          <a:p>
            <a:pPr algn="ctr"/>
            <a:r>
              <a:rPr lang="en-US" sz="900" b="1" dirty="0">
                <a:latin typeface="Times New Roman" panose="02020603050405020304" pitchFamily="18" charset="0"/>
                <a:cs typeface="Times New Roman" panose="02020603050405020304" pitchFamily="18" charset="0"/>
              </a:rPr>
              <a:t>SUBJECT</a:t>
            </a:r>
          </a:p>
        </p:txBody>
      </p:sp>
      <p:sp>
        <p:nvSpPr>
          <p:cNvPr id="9" name="Rectangle 8">
            <a:extLst>
              <a:ext uri="{FF2B5EF4-FFF2-40B4-BE49-F238E27FC236}">
                <a16:creationId xmlns:a16="http://schemas.microsoft.com/office/drawing/2014/main" id="{0A528B70-15B8-5FAA-58FE-953C40A6BEC8}"/>
              </a:ext>
            </a:extLst>
          </p:cNvPr>
          <p:cNvSpPr/>
          <p:nvPr/>
        </p:nvSpPr>
        <p:spPr>
          <a:xfrm>
            <a:off x="598757" y="3072851"/>
            <a:ext cx="2368377" cy="94090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3200" b="1" dirty="0">
                <a:latin typeface="Times New Roman" panose="02020603050405020304" pitchFamily="18" charset="0"/>
                <a:cs typeface="Times New Roman" panose="02020603050405020304" pitchFamily="18" charset="0"/>
              </a:rPr>
              <a:t>ADMIN</a:t>
            </a:r>
            <a:endParaRPr lang="en-IN" b="1" dirty="0">
              <a:latin typeface="Times New Roman" panose="02020603050405020304" pitchFamily="18" charset="0"/>
              <a:cs typeface="Times New Roman" panose="02020603050405020304" pitchFamily="18" charset="0"/>
            </a:endParaRPr>
          </a:p>
        </p:txBody>
      </p:sp>
      <p:cxnSp>
        <p:nvCxnSpPr>
          <p:cNvPr id="10" name="Straight Arrow Connector 9">
            <a:extLst>
              <a:ext uri="{FF2B5EF4-FFF2-40B4-BE49-F238E27FC236}">
                <a16:creationId xmlns:a16="http://schemas.microsoft.com/office/drawing/2014/main" id="{DAD86A64-1B73-8B52-E82F-C5B0A398186A}"/>
              </a:ext>
            </a:extLst>
          </p:cNvPr>
          <p:cNvCxnSpPr>
            <a:cxnSpLocks/>
          </p:cNvCxnSpPr>
          <p:nvPr/>
        </p:nvCxnSpPr>
        <p:spPr>
          <a:xfrm>
            <a:off x="2967134" y="3429000"/>
            <a:ext cx="2108444" cy="68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1" name="Straight Arrow Connector 10">
            <a:extLst>
              <a:ext uri="{FF2B5EF4-FFF2-40B4-BE49-F238E27FC236}">
                <a16:creationId xmlns:a16="http://schemas.microsoft.com/office/drawing/2014/main" id="{3F3B6D89-AC58-2CB3-1B60-A2692C694786}"/>
              </a:ext>
            </a:extLst>
          </p:cNvPr>
          <p:cNvCxnSpPr>
            <a:cxnSpLocks/>
          </p:cNvCxnSpPr>
          <p:nvPr/>
        </p:nvCxnSpPr>
        <p:spPr>
          <a:xfrm flipH="1">
            <a:off x="2967134" y="3701742"/>
            <a:ext cx="2108444"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2" name="Connector: Elbow 82">
            <a:extLst>
              <a:ext uri="{FF2B5EF4-FFF2-40B4-BE49-F238E27FC236}">
                <a16:creationId xmlns:a16="http://schemas.microsoft.com/office/drawing/2014/main" id="{EA3CC073-341D-672C-6275-B43DB8BE2558}"/>
              </a:ext>
            </a:extLst>
          </p:cNvPr>
          <p:cNvCxnSpPr>
            <a:cxnSpLocks/>
          </p:cNvCxnSpPr>
          <p:nvPr/>
        </p:nvCxnSpPr>
        <p:spPr>
          <a:xfrm flipV="1">
            <a:off x="1965649" y="2166730"/>
            <a:ext cx="3109929" cy="906121"/>
          </a:xfrm>
          <a:prstGeom prst="bentConnector3">
            <a:avLst>
              <a:gd name="adj1" fmla="val 396"/>
            </a:avLst>
          </a:prstGeom>
          <a:ln>
            <a:tailEnd type="triangle"/>
          </a:ln>
        </p:spPr>
        <p:style>
          <a:lnRef idx="3">
            <a:schemeClr val="dk1"/>
          </a:lnRef>
          <a:fillRef idx="0">
            <a:schemeClr val="dk1"/>
          </a:fillRef>
          <a:effectRef idx="2">
            <a:schemeClr val="dk1"/>
          </a:effectRef>
          <a:fontRef idx="minor">
            <a:schemeClr val="tx1"/>
          </a:fontRef>
        </p:style>
      </p:cxnSp>
      <p:cxnSp>
        <p:nvCxnSpPr>
          <p:cNvPr id="13" name="Connector: Elbow 91">
            <a:extLst>
              <a:ext uri="{FF2B5EF4-FFF2-40B4-BE49-F238E27FC236}">
                <a16:creationId xmlns:a16="http://schemas.microsoft.com/office/drawing/2014/main" id="{58684459-532E-2B6B-1FBB-CCB3693D2C7C}"/>
              </a:ext>
            </a:extLst>
          </p:cNvPr>
          <p:cNvCxnSpPr>
            <a:cxnSpLocks/>
          </p:cNvCxnSpPr>
          <p:nvPr/>
        </p:nvCxnSpPr>
        <p:spPr>
          <a:xfrm rot="10800000" flipV="1">
            <a:off x="2245567" y="2395334"/>
            <a:ext cx="2823382" cy="673030"/>
          </a:xfrm>
          <a:prstGeom prst="bentConnector3">
            <a:avLst>
              <a:gd name="adj1" fmla="val 100012"/>
            </a:avLst>
          </a:prstGeom>
          <a:ln>
            <a:tailEnd type="triangle"/>
          </a:ln>
        </p:spPr>
        <p:style>
          <a:lnRef idx="3">
            <a:schemeClr val="dk1"/>
          </a:lnRef>
          <a:fillRef idx="0">
            <a:schemeClr val="dk1"/>
          </a:fillRef>
          <a:effectRef idx="2">
            <a:schemeClr val="dk1"/>
          </a:effectRef>
          <a:fontRef idx="minor">
            <a:schemeClr val="tx1"/>
          </a:fontRef>
        </p:style>
      </p:cxnSp>
      <p:cxnSp>
        <p:nvCxnSpPr>
          <p:cNvPr id="14" name="Connector: Elbow 108">
            <a:extLst>
              <a:ext uri="{FF2B5EF4-FFF2-40B4-BE49-F238E27FC236}">
                <a16:creationId xmlns:a16="http://schemas.microsoft.com/office/drawing/2014/main" id="{DDF25DE2-E974-E566-6DFD-9057DC0B4B27}"/>
              </a:ext>
            </a:extLst>
          </p:cNvPr>
          <p:cNvCxnSpPr>
            <a:cxnSpLocks/>
          </p:cNvCxnSpPr>
          <p:nvPr/>
        </p:nvCxnSpPr>
        <p:spPr>
          <a:xfrm rot="10800000" flipV="1">
            <a:off x="1604866" y="1177203"/>
            <a:ext cx="3470713" cy="1891162"/>
          </a:xfrm>
          <a:prstGeom prst="bentConnector3">
            <a:avLst>
              <a:gd name="adj1" fmla="val 100004"/>
            </a:avLst>
          </a:prstGeom>
          <a:ln>
            <a:tailEnd type="triangle"/>
          </a:ln>
        </p:spPr>
        <p:style>
          <a:lnRef idx="3">
            <a:schemeClr val="dk1"/>
          </a:lnRef>
          <a:fillRef idx="0">
            <a:schemeClr val="dk1"/>
          </a:fillRef>
          <a:effectRef idx="2">
            <a:schemeClr val="dk1"/>
          </a:effectRef>
          <a:fontRef idx="minor">
            <a:schemeClr val="tx1"/>
          </a:fontRef>
        </p:style>
      </p:cxnSp>
      <p:cxnSp>
        <p:nvCxnSpPr>
          <p:cNvPr id="15" name="Connector: Elbow 111">
            <a:extLst>
              <a:ext uri="{FF2B5EF4-FFF2-40B4-BE49-F238E27FC236}">
                <a16:creationId xmlns:a16="http://schemas.microsoft.com/office/drawing/2014/main" id="{7468F0B4-E1A5-B7A9-EB08-EC27B8E87501}"/>
              </a:ext>
            </a:extLst>
          </p:cNvPr>
          <p:cNvCxnSpPr>
            <a:cxnSpLocks/>
          </p:cNvCxnSpPr>
          <p:nvPr/>
        </p:nvCxnSpPr>
        <p:spPr>
          <a:xfrm flipV="1">
            <a:off x="1362269" y="970285"/>
            <a:ext cx="3713308" cy="2098079"/>
          </a:xfrm>
          <a:prstGeom prst="bentConnector3">
            <a:avLst>
              <a:gd name="adj1" fmla="val -87"/>
            </a:avLst>
          </a:prstGeom>
          <a:ln>
            <a:tailEnd type="triangle"/>
          </a:ln>
        </p:spPr>
        <p:style>
          <a:lnRef idx="3">
            <a:schemeClr val="dk1"/>
          </a:lnRef>
          <a:fillRef idx="0">
            <a:schemeClr val="dk1"/>
          </a:fillRef>
          <a:effectRef idx="2">
            <a:schemeClr val="dk1"/>
          </a:effectRef>
          <a:fontRef idx="minor">
            <a:schemeClr val="tx1"/>
          </a:fontRef>
        </p:style>
      </p:cxnSp>
      <p:cxnSp>
        <p:nvCxnSpPr>
          <p:cNvPr id="16" name="Connector: Elbow 117">
            <a:extLst>
              <a:ext uri="{FF2B5EF4-FFF2-40B4-BE49-F238E27FC236}">
                <a16:creationId xmlns:a16="http://schemas.microsoft.com/office/drawing/2014/main" id="{F24DFBB0-A791-2A05-65A2-6A3CFF5199EA}"/>
              </a:ext>
            </a:extLst>
          </p:cNvPr>
          <p:cNvCxnSpPr/>
          <p:nvPr/>
        </p:nvCxnSpPr>
        <p:spPr>
          <a:xfrm>
            <a:off x="2245567" y="4013755"/>
            <a:ext cx="2830010" cy="676433"/>
          </a:xfrm>
          <a:prstGeom prst="bentConnector3">
            <a:avLst>
              <a:gd name="adj1" fmla="val -335"/>
            </a:avLst>
          </a:prstGeom>
          <a:ln>
            <a:tailEnd type="triangle"/>
          </a:ln>
        </p:spPr>
        <p:style>
          <a:lnRef idx="3">
            <a:schemeClr val="dk1"/>
          </a:lnRef>
          <a:fillRef idx="0">
            <a:schemeClr val="dk1"/>
          </a:fillRef>
          <a:effectRef idx="2">
            <a:schemeClr val="dk1"/>
          </a:effectRef>
          <a:fontRef idx="minor">
            <a:schemeClr val="tx1"/>
          </a:fontRef>
        </p:style>
      </p:cxnSp>
      <p:cxnSp>
        <p:nvCxnSpPr>
          <p:cNvPr id="17" name="Connector: Elbow 119">
            <a:extLst>
              <a:ext uri="{FF2B5EF4-FFF2-40B4-BE49-F238E27FC236}">
                <a16:creationId xmlns:a16="http://schemas.microsoft.com/office/drawing/2014/main" id="{0EE2E492-7CAC-3564-07BE-34AB3B45E553}"/>
              </a:ext>
            </a:extLst>
          </p:cNvPr>
          <p:cNvCxnSpPr>
            <a:cxnSpLocks/>
          </p:cNvCxnSpPr>
          <p:nvPr/>
        </p:nvCxnSpPr>
        <p:spPr>
          <a:xfrm rot="10800000">
            <a:off x="1965649" y="3992228"/>
            <a:ext cx="3109928" cy="927648"/>
          </a:xfrm>
          <a:prstGeom prst="bentConnector3">
            <a:avLst>
              <a:gd name="adj1" fmla="val 100204"/>
            </a:avLst>
          </a:prstGeom>
          <a:ln>
            <a:tailEnd type="triangle"/>
          </a:ln>
        </p:spPr>
        <p:style>
          <a:lnRef idx="3">
            <a:schemeClr val="dk1"/>
          </a:lnRef>
          <a:fillRef idx="0">
            <a:schemeClr val="dk1"/>
          </a:fillRef>
          <a:effectRef idx="2">
            <a:schemeClr val="dk1"/>
          </a:effectRef>
          <a:fontRef idx="minor">
            <a:schemeClr val="tx1"/>
          </a:fontRef>
        </p:style>
      </p:cxnSp>
      <p:cxnSp>
        <p:nvCxnSpPr>
          <p:cNvPr id="18" name="Connector: Elbow 125">
            <a:extLst>
              <a:ext uri="{FF2B5EF4-FFF2-40B4-BE49-F238E27FC236}">
                <a16:creationId xmlns:a16="http://schemas.microsoft.com/office/drawing/2014/main" id="{F7ACF5D6-FC29-3D53-ABE9-73BDBDB1C68D}"/>
              </a:ext>
            </a:extLst>
          </p:cNvPr>
          <p:cNvCxnSpPr>
            <a:cxnSpLocks/>
          </p:cNvCxnSpPr>
          <p:nvPr/>
        </p:nvCxnSpPr>
        <p:spPr>
          <a:xfrm>
            <a:off x="1604865" y="4013755"/>
            <a:ext cx="3464084" cy="1926735"/>
          </a:xfrm>
          <a:prstGeom prst="bentConnector3">
            <a:avLst>
              <a:gd name="adj1" fmla="val -4"/>
            </a:avLst>
          </a:prstGeom>
          <a:ln>
            <a:tailEnd type="triangle"/>
          </a:ln>
        </p:spPr>
        <p:style>
          <a:lnRef idx="3">
            <a:schemeClr val="dk1"/>
          </a:lnRef>
          <a:fillRef idx="0">
            <a:schemeClr val="dk1"/>
          </a:fillRef>
          <a:effectRef idx="2">
            <a:schemeClr val="dk1"/>
          </a:effectRef>
          <a:fontRef idx="minor">
            <a:schemeClr val="tx1"/>
          </a:fontRef>
        </p:style>
      </p:cxnSp>
      <p:cxnSp>
        <p:nvCxnSpPr>
          <p:cNvPr id="19" name="Connector: Elbow 127">
            <a:extLst>
              <a:ext uri="{FF2B5EF4-FFF2-40B4-BE49-F238E27FC236}">
                <a16:creationId xmlns:a16="http://schemas.microsoft.com/office/drawing/2014/main" id="{EBAFA698-B679-83A9-7EA4-CDFD98A4D458}"/>
              </a:ext>
            </a:extLst>
          </p:cNvPr>
          <p:cNvCxnSpPr>
            <a:cxnSpLocks/>
          </p:cNvCxnSpPr>
          <p:nvPr/>
        </p:nvCxnSpPr>
        <p:spPr>
          <a:xfrm rot="10800000">
            <a:off x="1362271" y="4013756"/>
            <a:ext cx="3713306" cy="2175551"/>
          </a:xfrm>
          <a:prstGeom prst="bentConnector3">
            <a:avLst>
              <a:gd name="adj1" fmla="val 99920"/>
            </a:avLst>
          </a:prstGeom>
          <a:ln>
            <a:tailEnd type="triangle"/>
          </a:ln>
        </p:spPr>
        <p:style>
          <a:lnRef idx="3">
            <a:schemeClr val="dk1"/>
          </a:lnRef>
          <a:fillRef idx="0">
            <a:schemeClr val="dk1"/>
          </a:fillRef>
          <a:effectRef idx="2">
            <a:schemeClr val="dk1"/>
          </a:effectRef>
          <a:fontRef idx="minor">
            <a:schemeClr val="tx1"/>
          </a:fontRef>
        </p:style>
      </p:cxnSp>
      <p:cxnSp>
        <p:nvCxnSpPr>
          <p:cNvPr id="20" name="Straight Arrow Connector 19">
            <a:extLst>
              <a:ext uri="{FF2B5EF4-FFF2-40B4-BE49-F238E27FC236}">
                <a16:creationId xmlns:a16="http://schemas.microsoft.com/office/drawing/2014/main" id="{3DD4333C-3421-65FA-EC18-06FBEF5F157F}"/>
              </a:ext>
            </a:extLst>
          </p:cNvPr>
          <p:cNvCxnSpPr>
            <a:cxnSpLocks/>
          </p:cNvCxnSpPr>
          <p:nvPr/>
        </p:nvCxnSpPr>
        <p:spPr>
          <a:xfrm>
            <a:off x="6057530" y="846338"/>
            <a:ext cx="217207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1" name="Straight Arrow Connector 20">
            <a:extLst>
              <a:ext uri="{FF2B5EF4-FFF2-40B4-BE49-F238E27FC236}">
                <a16:creationId xmlns:a16="http://schemas.microsoft.com/office/drawing/2014/main" id="{18CBDF02-FBF4-677E-A00C-574BA0F6C2BA}"/>
              </a:ext>
            </a:extLst>
          </p:cNvPr>
          <p:cNvCxnSpPr>
            <a:cxnSpLocks/>
          </p:cNvCxnSpPr>
          <p:nvPr/>
        </p:nvCxnSpPr>
        <p:spPr>
          <a:xfrm flipH="1">
            <a:off x="6083682" y="1137389"/>
            <a:ext cx="2145918" cy="353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2" name="Straight Arrow Connector 21">
            <a:extLst>
              <a:ext uri="{FF2B5EF4-FFF2-40B4-BE49-F238E27FC236}">
                <a16:creationId xmlns:a16="http://schemas.microsoft.com/office/drawing/2014/main" id="{0303B461-455E-9EDD-B5B2-70AAE815FB60}"/>
              </a:ext>
            </a:extLst>
          </p:cNvPr>
          <p:cNvCxnSpPr>
            <a:cxnSpLocks/>
          </p:cNvCxnSpPr>
          <p:nvPr/>
        </p:nvCxnSpPr>
        <p:spPr>
          <a:xfrm>
            <a:off x="6089364" y="2166730"/>
            <a:ext cx="2140236"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3" name="Straight Arrow Connector 22">
            <a:extLst>
              <a:ext uri="{FF2B5EF4-FFF2-40B4-BE49-F238E27FC236}">
                <a16:creationId xmlns:a16="http://schemas.microsoft.com/office/drawing/2014/main" id="{2B5FE5BD-A24A-8A7A-D822-F065B34B11E6}"/>
              </a:ext>
            </a:extLst>
          </p:cNvPr>
          <p:cNvCxnSpPr/>
          <p:nvPr/>
        </p:nvCxnSpPr>
        <p:spPr>
          <a:xfrm flipH="1">
            <a:off x="6102638" y="2395334"/>
            <a:ext cx="2126962"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4" name="Straight Arrow Connector 23">
            <a:extLst>
              <a:ext uri="{FF2B5EF4-FFF2-40B4-BE49-F238E27FC236}">
                <a16:creationId xmlns:a16="http://schemas.microsoft.com/office/drawing/2014/main" id="{455C57E3-B96E-D048-75D4-0BE32FF7B3CE}"/>
              </a:ext>
            </a:extLst>
          </p:cNvPr>
          <p:cNvCxnSpPr>
            <a:cxnSpLocks/>
          </p:cNvCxnSpPr>
          <p:nvPr/>
        </p:nvCxnSpPr>
        <p:spPr>
          <a:xfrm flipH="1">
            <a:off x="6095995" y="6189307"/>
            <a:ext cx="2145917"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5" name="Straight Arrow Connector 24">
            <a:extLst>
              <a:ext uri="{FF2B5EF4-FFF2-40B4-BE49-F238E27FC236}">
                <a16:creationId xmlns:a16="http://schemas.microsoft.com/office/drawing/2014/main" id="{6DDBDC22-9146-B715-E2D8-DEF5249CDDD9}"/>
              </a:ext>
            </a:extLst>
          </p:cNvPr>
          <p:cNvCxnSpPr>
            <a:cxnSpLocks/>
          </p:cNvCxnSpPr>
          <p:nvPr/>
        </p:nvCxnSpPr>
        <p:spPr>
          <a:xfrm flipH="1">
            <a:off x="6083682" y="3681027"/>
            <a:ext cx="215823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6" name="Straight Arrow Connector 25">
            <a:extLst>
              <a:ext uri="{FF2B5EF4-FFF2-40B4-BE49-F238E27FC236}">
                <a16:creationId xmlns:a16="http://schemas.microsoft.com/office/drawing/2014/main" id="{0DAF4205-DB1F-C71C-7734-1F58BC32E727}"/>
              </a:ext>
            </a:extLst>
          </p:cNvPr>
          <p:cNvCxnSpPr/>
          <p:nvPr/>
        </p:nvCxnSpPr>
        <p:spPr>
          <a:xfrm>
            <a:off x="6095995" y="4687358"/>
            <a:ext cx="2164873"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7" name="Straight Arrow Connector 26">
            <a:extLst>
              <a:ext uri="{FF2B5EF4-FFF2-40B4-BE49-F238E27FC236}">
                <a16:creationId xmlns:a16="http://schemas.microsoft.com/office/drawing/2014/main" id="{AED5F143-597E-4B01-D5FE-C55298CBB20A}"/>
              </a:ext>
            </a:extLst>
          </p:cNvPr>
          <p:cNvCxnSpPr/>
          <p:nvPr/>
        </p:nvCxnSpPr>
        <p:spPr>
          <a:xfrm>
            <a:off x="6083682" y="3414184"/>
            <a:ext cx="2164873"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8" name="Straight Arrow Connector 27">
            <a:extLst>
              <a:ext uri="{FF2B5EF4-FFF2-40B4-BE49-F238E27FC236}">
                <a16:creationId xmlns:a16="http://schemas.microsoft.com/office/drawing/2014/main" id="{C5FAB21D-0700-FCC8-CB5E-23809855F484}"/>
              </a:ext>
            </a:extLst>
          </p:cNvPr>
          <p:cNvCxnSpPr>
            <a:cxnSpLocks/>
          </p:cNvCxnSpPr>
          <p:nvPr/>
        </p:nvCxnSpPr>
        <p:spPr>
          <a:xfrm>
            <a:off x="6083682" y="5940490"/>
            <a:ext cx="2177186"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9" name="Straight Arrow Connector 28">
            <a:extLst>
              <a:ext uri="{FF2B5EF4-FFF2-40B4-BE49-F238E27FC236}">
                <a16:creationId xmlns:a16="http://schemas.microsoft.com/office/drawing/2014/main" id="{6A848CDD-5CDF-EB99-5D56-3972623B724B}"/>
              </a:ext>
            </a:extLst>
          </p:cNvPr>
          <p:cNvCxnSpPr>
            <a:cxnSpLocks/>
          </p:cNvCxnSpPr>
          <p:nvPr/>
        </p:nvCxnSpPr>
        <p:spPr>
          <a:xfrm flipH="1">
            <a:off x="6095995" y="4919876"/>
            <a:ext cx="2133605"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nvGrpSpPr>
          <p:cNvPr id="30" name="Group 29">
            <a:extLst>
              <a:ext uri="{FF2B5EF4-FFF2-40B4-BE49-F238E27FC236}">
                <a16:creationId xmlns:a16="http://schemas.microsoft.com/office/drawing/2014/main" id="{976103B3-3512-700E-7F28-C0345353A013}"/>
              </a:ext>
            </a:extLst>
          </p:cNvPr>
          <p:cNvGrpSpPr/>
          <p:nvPr/>
        </p:nvGrpSpPr>
        <p:grpSpPr>
          <a:xfrm>
            <a:off x="8229600" y="719902"/>
            <a:ext cx="1846384" cy="589078"/>
            <a:chOff x="9327157" y="548311"/>
            <a:chExt cx="1846384" cy="589078"/>
          </a:xfrm>
        </p:grpSpPr>
        <p:cxnSp>
          <p:nvCxnSpPr>
            <p:cNvPr id="31" name="Straight Connector 30">
              <a:extLst>
                <a:ext uri="{FF2B5EF4-FFF2-40B4-BE49-F238E27FC236}">
                  <a16:creationId xmlns:a16="http://schemas.microsoft.com/office/drawing/2014/main" id="{0157FF07-23B1-B638-D544-685562D8F9A1}"/>
                </a:ext>
              </a:extLst>
            </p:cNvPr>
            <p:cNvCxnSpPr/>
            <p:nvPr/>
          </p:nvCxnSpPr>
          <p:spPr>
            <a:xfrm>
              <a:off x="9336989" y="548311"/>
              <a:ext cx="0" cy="589078"/>
            </a:xfrm>
            <a:prstGeom prst="line">
              <a:avLst/>
            </a:prstGeom>
          </p:spPr>
          <p:style>
            <a:lnRef idx="3">
              <a:schemeClr val="dk1"/>
            </a:lnRef>
            <a:fillRef idx="0">
              <a:schemeClr val="dk1"/>
            </a:fillRef>
            <a:effectRef idx="2">
              <a:schemeClr val="dk1"/>
            </a:effectRef>
            <a:fontRef idx="minor">
              <a:schemeClr val="tx1"/>
            </a:fontRef>
          </p:style>
        </p:cxnSp>
        <p:cxnSp>
          <p:nvCxnSpPr>
            <p:cNvPr id="32" name="Straight Connector 31">
              <a:extLst>
                <a:ext uri="{FF2B5EF4-FFF2-40B4-BE49-F238E27FC236}">
                  <a16:creationId xmlns:a16="http://schemas.microsoft.com/office/drawing/2014/main" id="{0928F21D-4C56-C83A-3DB6-5401C2717002}"/>
                </a:ext>
              </a:extLst>
            </p:cNvPr>
            <p:cNvCxnSpPr/>
            <p:nvPr/>
          </p:nvCxnSpPr>
          <p:spPr>
            <a:xfrm>
              <a:off x="9327157" y="1137389"/>
              <a:ext cx="1846384" cy="0"/>
            </a:xfrm>
            <a:prstGeom prst="line">
              <a:avLst/>
            </a:prstGeom>
          </p:spPr>
          <p:style>
            <a:lnRef idx="3">
              <a:schemeClr val="dk1"/>
            </a:lnRef>
            <a:fillRef idx="0">
              <a:schemeClr val="dk1"/>
            </a:fillRef>
            <a:effectRef idx="2">
              <a:schemeClr val="dk1"/>
            </a:effectRef>
            <a:fontRef idx="minor">
              <a:schemeClr val="tx1"/>
            </a:fontRef>
          </p:style>
        </p:cxnSp>
        <p:cxnSp>
          <p:nvCxnSpPr>
            <p:cNvPr id="33" name="Straight Connector 32">
              <a:extLst>
                <a:ext uri="{FF2B5EF4-FFF2-40B4-BE49-F238E27FC236}">
                  <a16:creationId xmlns:a16="http://schemas.microsoft.com/office/drawing/2014/main" id="{7FE355F7-F43E-0584-91C7-C3F8CE764FED}"/>
                </a:ext>
              </a:extLst>
            </p:cNvPr>
            <p:cNvCxnSpPr/>
            <p:nvPr/>
          </p:nvCxnSpPr>
          <p:spPr>
            <a:xfrm>
              <a:off x="9327157" y="550951"/>
              <a:ext cx="1846384" cy="0"/>
            </a:xfrm>
            <a:prstGeom prst="line">
              <a:avLst/>
            </a:prstGeom>
          </p:spPr>
          <p:style>
            <a:lnRef idx="3">
              <a:schemeClr val="dk1"/>
            </a:lnRef>
            <a:fillRef idx="0">
              <a:schemeClr val="dk1"/>
            </a:fillRef>
            <a:effectRef idx="2">
              <a:schemeClr val="dk1"/>
            </a:effectRef>
            <a:fontRef idx="minor">
              <a:schemeClr val="tx1"/>
            </a:fontRef>
          </p:style>
        </p:cxnSp>
      </p:grpSp>
      <p:grpSp>
        <p:nvGrpSpPr>
          <p:cNvPr id="34" name="Group 33">
            <a:extLst>
              <a:ext uri="{FF2B5EF4-FFF2-40B4-BE49-F238E27FC236}">
                <a16:creationId xmlns:a16="http://schemas.microsoft.com/office/drawing/2014/main" id="{99409B71-16E5-6178-5387-AA134969BE9A}"/>
              </a:ext>
            </a:extLst>
          </p:cNvPr>
          <p:cNvGrpSpPr/>
          <p:nvPr/>
        </p:nvGrpSpPr>
        <p:grpSpPr>
          <a:xfrm>
            <a:off x="8239432" y="4498026"/>
            <a:ext cx="1846384" cy="589078"/>
            <a:chOff x="9327157" y="548311"/>
            <a:chExt cx="1846384" cy="589078"/>
          </a:xfrm>
        </p:grpSpPr>
        <p:cxnSp>
          <p:nvCxnSpPr>
            <p:cNvPr id="35" name="Straight Connector 34">
              <a:extLst>
                <a:ext uri="{FF2B5EF4-FFF2-40B4-BE49-F238E27FC236}">
                  <a16:creationId xmlns:a16="http://schemas.microsoft.com/office/drawing/2014/main" id="{C319E20A-7C66-85A8-BF91-70B12771C222}"/>
                </a:ext>
              </a:extLst>
            </p:cNvPr>
            <p:cNvCxnSpPr/>
            <p:nvPr/>
          </p:nvCxnSpPr>
          <p:spPr>
            <a:xfrm>
              <a:off x="9336989" y="548311"/>
              <a:ext cx="0" cy="589078"/>
            </a:xfrm>
            <a:prstGeom prst="line">
              <a:avLst/>
            </a:prstGeom>
          </p:spPr>
          <p:style>
            <a:lnRef idx="3">
              <a:schemeClr val="dk1"/>
            </a:lnRef>
            <a:fillRef idx="0">
              <a:schemeClr val="dk1"/>
            </a:fillRef>
            <a:effectRef idx="2">
              <a:schemeClr val="dk1"/>
            </a:effectRef>
            <a:fontRef idx="minor">
              <a:schemeClr val="tx1"/>
            </a:fontRef>
          </p:style>
        </p:cxnSp>
        <p:cxnSp>
          <p:nvCxnSpPr>
            <p:cNvPr id="36" name="Straight Connector 35">
              <a:extLst>
                <a:ext uri="{FF2B5EF4-FFF2-40B4-BE49-F238E27FC236}">
                  <a16:creationId xmlns:a16="http://schemas.microsoft.com/office/drawing/2014/main" id="{2F195AF9-D0CC-EF68-DE0F-F6D70490BB22}"/>
                </a:ext>
              </a:extLst>
            </p:cNvPr>
            <p:cNvCxnSpPr/>
            <p:nvPr/>
          </p:nvCxnSpPr>
          <p:spPr>
            <a:xfrm>
              <a:off x="9327157" y="1137389"/>
              <a:ext cx="1846384" cy="0"/>
            </a:xfrm>
            <a:prstGeom prst="line">
              <a:avLst/>
            </a:prstGeom>
          </p:spPr>
          <p:style>
            <a:lnRef idx="3">
              <a:schemeClr val="dk1"/>
            </a:lnRef>
            <a:fillRef idx="0">
              <a:schemeClr val="dk1"/>
            </a:fillRef>
            <a:effectRef idx="2">
              <a:schemeClr val="dk1"/>
            </a:effectRef>
            <a:fontRef idx="minor">
              <a:schemeClr val="tx1"/>
            </a:fontRef>
          </p:style>
        </p:cxnSp>
        <p:cxnSp>
          <p:nvCxnSpPr>
            <p:cNvPr id="37" name="Straight Connector 36">
              <a:extLst>
                <a:ext uri="{FF2B5EF4-FFF2-40B4-BE49-F238E27FC236}">
                  <a16:creationId xmlns:a16="http://schemas.microsoft.com/office/drawing/2014/main" id="{11CDC3F2-BA4D-ECA2-3BC7-96CD4EBF3C3E}"/>
                </a:ext>
              </a:extLst>
            </p:cNvPr>
            <p:cNvCxnSpPr/>
            <p:nvPr/>
          </p:nvCxnSpPr>
          <p:spPr>
            <a:xfrm>
              <a:off x="9327157" y="550951"/>
              <a:ext cx="1846384" cy="0"/>
            </a:xfrm>
            <a:prstGeom prst="line">
              <a:avLst/>
            </a:prstGeom>
          </p:spPr>
          <p:style>
            <a:lnRef idx="3">
              <a:schemeClr val="dk1"/>
            </a:lnRef>
            <a:fillRef idx="0">
              <a:schemeClr val="dk1"/>
            </a:fillRef>
            <a:effectRef idx="2">
              <a:schemeClr val="dk1"/>
            </a:effectRef>
            <a:fontRef idx="minor">
              <a:schemeClr val="tx1"/>
            </a:fontRef>
          </p:style>
        </p:cxnSp>
      </p:grpSp>
      <p:grpSp>
        <p:nvGrpSpPr>
          <p:cNvPr id="38" name="Group 37">
            <a:extLst>
              <a:ext uri="{FF2B5EF4-FFF2-40B4-BE49-F238E27FC236}">
                <a16:creationId xmlns:a16="http://schemas.microsoft.com/office/drawing/2014/main" id="{25287306-B3D2-C079-FF49-AA97E76331CD}"/>
              </a:ext>
            </a:extLst>
          </p:cNvPr>
          <p:cNvGrpSpPr/>
          <p:nvPr/>
        </p:nvGrpSpPr>
        <p:grpSpPr>
          <a:xfrm>
            <a:off x="8241403" y="5773304"/>
            <a:ext cx="1846384" cy="589078"/>
            <a:chOff x="9327157" y="548311"/>
            <a:chExt cx="1846384" cy="589078"/>
          </a:xfrm>
        </p:grpSpPr>
        <p:cxnSp>
          <p:nvCxnSpPr>
            <p:cNvPr id="39" name="Straight Connector 38">
              <a:extLst>
                <a:ext uri="{FF2B5EF4-FFF2-40B4-BE49-F238E27FC236}">
                  <a16:creationId xmlns:a16="http://schemas.microsoft.com/office/drawing/2014/main" id="{C6F792D3-3DDE-E81E-BB3C-F2344770791D}"/>
                </a:ext>
              </a:extLst>
            </p:cNvPr>
            <p:cNvCxnSpPr/>
            <p:nvPr/>
          </p:nvCxnSpPr>
          <p:spPr>
            <a:xfrm>
              <a:off x="9336989" y="548311"/>
              <a:ext cx="0" cy="589078"/>
            </a:xfrm>
            <a:prstGeom prst="line">
              <a:avLst/>
            </a:prstGeom>
          </p:spPr>
          <p:style>
            <a:lnRef idx="3">
              <a:schemeClr val="dk1"/>
            </a:lnRef>
            <a:fillRef idx="0">
              <a:schemeClr val="dk1"/>
            </a:fillRef>
            <a:effectRef idx="2">
              <a:schemeClr val="dk1"/>
            </a:effectRef>
            <a:fontRef idx="minor">
              <a:schemeClr val="tx1"/>
            </a:fontRef>
          </p:style>
        </p:cxnSp>
        <p:cxnSp>
          <p:nvCxnSpPr>
            <p:cNvPr id="40" name="Straight Connector 39">
              <a:extLst>
                <a:ext uri="{FF2B5EF4-FFF2-40B4-BE49-F238E27FC236}">
                  <a16:creationId xmlns:a16="http://schemas.microsoft.com/office/drawing/2014/main" id="{C67F2019-B1DD-09C0-3F44-E18A283F3366}"/>
                </a:ext>
              </a:extLst>
            </p:cNvPr>
            <p:cNvCxnSpPr/>
            <p:nvPr/>
          </p:nvCxnSpPr>
          <p:spPr>
            <a:xfrm>
              <a:off x="9327157" y="1137389"/>
              <a:ext cx="1846384" cy="0"/>
            </a:xfrm>
            <a:prstGeom prst="line">
              <a:avLst/>
            </a:prstGeom>
          </p:spPr>
          <p:style>
            <a:lnRef idx="3">
              <a:schemeClr val="dk1"/>
            </a:lnRef>
            <a:fillRef idx="0">
              <a:schemeClr val="dk1"/>
            </a:fillRef>
            <a:effectRef idx="2">
              <a:schemeClr val="dk1"/>
            </a:effectRef>
            <a:fontRef idx="minor">
              <a:schemeClr val="tx1"/>
            </a:fontRef>
          </p:style>
        </p:cxnSp>
        <p:cxnSp>
          <p:nvCxnSpPr>
            <p:cNvPr id="41" name="Straight Connector 40">
              <a:extLst>
                <a:ext uri="{FF2B5EF4-FFF2-40B4-BE49-F238E27FC236}">
                  <a16:creationId xmlns:a16="http://schemas.microsoft.com/office/drawing/2014/main" id="{C1F07738-C330-DBB9-5BDE-EDB0D6583F61}"/>
                </a:ext>
              </a:extLst>
            </p:cNvPr>
            <p:cNvCxnSpPr/>
            <p:nvPr/>
          </p:nvCxnSpPr>
          <p:spPr>
            <a:xfrm>
              <a:off x="9327157" y="550951"/>
              <a:ext cx="1846384" cy="0"/>
            </a:xfrm>
            <a:prstGeom prst="line">
              <a:avLst/>
            </a:prstGeom>
          </p:spPr>
          <p:style>
            <a:lnRef idx="3">
              <a:schemeClr val="dk1"/>
            </a:lnRef>
            <a:fillRef idx="0">
              <a:schemeClr val="dk1"/>
            </a:fillRef>
            <a:effectRef idx="2">
              <a:schemeClr val="dk1"/>
            </a:effectRef>
            <a:fontRef idx="minor">
              <a:schemeClr val="tx1"/>
            </a:fontRef>
          </p:style>
        </p:cxnSp>
      </p:grpSp>
      <p:grpSp>
        <p:nvGrpSpPr>
          <p:cNvPr id="42" name="Group 41">
            <a:extLst>
              <a:ext uri="{FF2B5EF4-FFF2-40B4-BE49-F238E27FC236}">
                <a16:creationId xmlns:a16="http://schemas.microsoft.com/office/drawing/2014/main" id="{DB50ED18-7951-49EE-412F-0D21285F620F}"/>
              </a:ext>
            </a:extLst>
          </p:cNvPr>
          <p:cNvGrpSpPr/>
          <p:nvPr/>
        </p:nvGrpSpPr>
        <p:grpSpPr>
          <a:xfrm>
            <a:off x="8255174" y="3248284"/>
            <a:ext cx="1846384" cy="589078"/>
            <a:chOff x="9327157" y="548311"/>
            <a:chExt cx="1846384" cy="589078"/>
          </a:xfrm>
        </p:grpSpPr>
        <p:cxnSp>
          <p:nvCxnSpPr>
            <p:cNvPr id="43" name="Straight Connector 42">
              <a:extLst>
                <a:ext uri="{FF2B5EF4-FFF2-40B4-BE49-F238E27FC236}">
                  <a16:creationId xmlns:a16="http://schemas.microsoft.com/office/drawing/2014/main" id="{E58C488B-798C-74E3-AAD1-D18ABF851564}"/>
                </a:ext>
              </a:extLst>
            </p:cNvPr>
            <p:cNvCxnSpPr/>
            <p:nvPr/>
          </p:nvCxnSpPr>
          <p:spPr>
            <a:xfrm>
              <a:off x="9336989" y="548311"/>
              <a:ext cx="0" cy="589078"/>
            </a:xfrm>
            <a:prstGeom prst="line">
              <a:avLst/>
            </a:prstGeom>
          </p:spPr>
          <p:style>
            <a:lnRef idx="3">
              <a:schemeClr val="dk1"/>
            </a:lnRef>
            <a:fillRef idx="0">
              <a:schemeClr val="dk1"/>
            </a:fillRef>
            <a:effectRef idx="2">
              <a:schemeClr val="dk1"/>
            </a:effectRef>
            <a:fontRef idx="minor">
              <a:schemeClr val="tx1"/>
            </a:fontRef>
          </p:style>
        </p:cxnSp>
        <p:cxnSp>
          <p:nvCxnSpPr>
            <p:cNvPr id="44" name="Straight Connector 43">
              <a:extLst>
                <a:ext uri="{FF2B5EF4-FFF2-40B4-BE49-F238E27FC236}">
                  <a16:creationId xmlns:a16="http://schemas.microsoft.com/office/drawing/2014/main" id="{11BB2FB8-5F73-8419-94FC-8C68E74C0546}"/>
                </a:ext>
              </a:extLst>
            </p:cNvPr>
            <p:cNvCxnSpPr/>
            <p:nvPr/>
          </p:nvCxnSpPr>
          <p:spPr>
            <a:xfrm>
              <a:off x="9327157" y="1137389"/>
              <a:ext cx="1846384" cy="0"/>
            </a:xfrm>
            <a:prstGeom prst="line">
              <a:avLst/>
            </a:prstGeom>
          </p:spPr>
          <p:style>
            <a:lnRef idx="3">
              <a:schemeClr val="dk1"/>
            </a:lnRef>
            <a:fillRef idx="0">
              <a:schemeClr val="dk1"/>
            </a:fillRef>
            <a:effectRef idx="2">
              <a:schemeClr val="dk1"/>
            </a:effectRef>
            <a:fontRef idx="minor">
              <a:schemeClr val="tx1"/>
            </a:fontRef>
          </p:style>
        </p:cxnSp>
        <p:cxnSp>
          <p:nvCxnSpPr>
            <p:cNvPr id="45" name="Straight Connector 44">
              <a:extLst>
                <a:ext uri="{FF2B5EF4-FFF2-40B4-BE49-F238E27FC236}">
                  <a16:creationId xmlns:a16="http://schemas.microsoft.com/office/drawing/2014/main" id="{48DB2A4A-93FE-17DC-D87D-B8C67C160D4D}"/>
                </a:ext>
              </a:extLst>
            </p:cNvPr>
            <p:cNvCxnSpPr/>
            <p:nvPr/>
          </p:nvCxnSpPr>
          <p:spPr>
            <a:xfrm>
              <a:off x="9327157" y="550951"/>
              <a:ext cx="1846384" cy="0"/>
            </a:xfrm>
            <a:prstGeom prst="line">
              <a:avLst/>
            </a:prstGeom>
          </p:spPr>
          <p:style>
            <a:lnRef idx="3">
              <a:schemeClr val="dk1"/>
            </a:lnRef>
            <a:fillRef idx="0">
              <a:schemeClr val="dk1"/>
            </a:fillRef>
            <a:effectRef idx="2">
              <a:schemeClr val="dk1"/>
            </a:effectRef>
            <a:fontRef idx="minor">
              <a:schemeClr val="tx1"/>
            </a:fontRef>
          </p:style>
        </p:cxnSp>
      </p:grpSp>
      <p:grpSp>
        <p:nvGrpSpPr>
          <p:cNvPr id="46" name="Group 45">
            <a:extLst>
              <a:ext uri="{FF2B5EF4-FFF2-40B4-BE49-F238E27FC236}">
                <a16:creationId xmlns:a16="http://schemas.microsoft.com/office/drawing/2014/main" id="{94615EF8-13D0-9AF6-4BA7-C45D2F895787}"/>
              </a:ext>
            </a:extLst>
          </p:cNvPr>
          <p:cNvGrpSpPr/>
          <p:nvPr/>
        </p:nvGrpSpPr>
        <p:grpSpPr>
          <a:xfrm>
            <a:off x="8218111" y="1985652"/>
            <a:ext cx="1846384" cy="589078"/>
            <a:chOff x="9327157" y="548311"/>
            <a:chExt cx="1846384" cy="589078"/>
          </a:xfrm>
        </p:grpSpPr>
        <p:cxnSp>
          <p:nvCxnSpPr>
            <p:cNvPr id="47" name="Straight Connector 46">
              <a:extLst>
                <a:ext uri="{FF2B5EF4-FFF2-40B4-BE49-F238E27FC236}">
                  <a16:creationId xmlns:a16="http://schemas.microsoft.com/office/drawing/2014/main" id="{C2AC7F76-A7D8-9DB3-4362-F93D2AC1F480}"/>
                </a:ext>
              </a:extLst>
            </p:cNvPr>
            <p:cNvCxnSpPr/>
            <p:nvPr/>
          </p:nvCxnSpPr>
          <p:spPr>
            <a:xfrm>
              <a:off x="9336989" y="548311"/>
              <a:ext cx="0" cy="589078"/>
            </a:xfrm>
            <a:prstGeom prst="line">
              <a:avLst/>
            </a:prstGeom>
          </p:spPr>
          <p:style>
            <a:lnRef idx="3">
              <a:schemeClr val="dk1"/>
            </a:lnRef>
            <a:fillRef idx="0">
              <a:schemeClr val="dk1"/>
            </a:fillRef>
            <a:effectRef idx="2">
              <a:schemeClr val="dk1"/>
            </a:effectRef>
            <a:fontRef idx="minor">
              <a:schemeClr val="tx1"/>
            </a:fontRef>
          </p:style>
        </p:cxnSp>
        <p:cxnSp>
          <p:nvCxnSpPr>
            <p:cNvPr id="48" name="Straight Connector 47">
              <a:extLst>
                <a:ext uri="{FF2B5EF4-FFF2-40B4-BE49-F238E27FC236}">
                  <a16:creationId xmlns:a16="http://schemas.microsoft.com/office/drawing/2014/main" id="{FA4B5E4F-83B8-1B57-DAF7-86B2CAE1A207}"/>
                </a:ext>
              </a:extLst>
            </p:cNvPr>
            <p:cNvCxnSpPr/>
            <p:nvPr/>
          </p:nvCxnSpPr>
          <p:spPr>
            <a:xfrm>
              <a:off x="9327157" y="1137389"/>
              <a:ext cx="1846384" cy="0"/>
            </a:xfrm>
            <a:prstGeom prst="line">
              <a:avLst/>
            </a:prstGeom>
          </p:spPr>
          <p:style>
            <a:lnRef idx="3">
              <a:schemeClr val="dk1"/>
            </a:lnRef>
            <a:fillRef idx="0">
              <a:schemeClr val="dk1"/>
            </a:fillRef>
            <a:effectRef idx="2">
              <a:schemeClr val="dk1"/>
            </a:effectRef>
            <a:fontRef idx="minor">
              <a:schemeClr val="tx1"/>
            </a:fontRef>
          </p:style>
        </p:cxnSp>
        <p:cxnSp>
          <p:nvCxnSpPr>
            <p:cNvPr id="49" name="Straight Connector 48">
              <a:extLst>
                <a:ext uri="{FF2B5EF4-FFF2-40B4-BE49-F238E27FC236}">
                  <a16:creationId xmlns:a16="http://schemas.microsoft.com/office/drawing/2014/main" id="{1DEAE871-2865-2C0C-148B-6241F67D690A}"/>
                </a:ext>
              </a:extLst>
            </p:cNvPr>
            <p:cNvCxnSpPr/>
            <p:nvPr/>
          </p:nvCxnSpPr>
          <p:spPr>
            <a:xfrm>
              <a:off x="9327157" y="550951"/>
              <a:ext cx="1846384" cy="0"/>
            </a:xfrm>
            <a:prstGeom prst="line">
              <a:avLst/>
            </a:prstGeom>
          </p:spPr>
          <p:style>
            <a:lnRef idx="3">
              <a:schemeClr val="dk1"/>
            </a:lnRef>
            <a:fillRef idx="0">
              <a:schemeClr val="dk1"/>
            </a:fillRef>
            <a:effectRef idx="2">
              <a:schemeClr val="dk1"/>
            </a:effectRef>
            <a:fontRef idx="minor">
              <a:schemeClr val="tx1"/>
            </a:fontRef>
          </p:style>
        </p:cxnSp>
      </p:grpSp>
      <p:sp>
        <p:nvSpPr>
          <p:cNvPr id="50" name="TextBox 49">
            <a:extLst>
              <a:ext uri="{FF2B5EF4-FFF2-40B4-BE49-F238E27FC236}">
                <a16:creationId xmlns:a16="http://schemas.microsoft.com/office/drawing/2014/main" id="{7CE104B0-11D4-A28D-5E14-867AA1324328}"/>
              </a:ext>
            </a:extLst>
          </p:cNvPr>
          <p:cNvSpPr txBox="1"/>
          <p:nvPr/>
        </p:nvSpPr>
        <p:spPr>
          <a:xfrm>
            <a:off x="8260360" y="837256"/>
            <a:ext cx="1827427" cy="338554"/>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COURSE DETAIL</a:t>
            </a:r>
            <a:endParaRPr lang="en-IN" sz="1600" dirty="0">
              <a:latin typeface="Times New Roman" panose="02020603050405020304" pitchFamily="18" charset="0"/>
              <a:cs typeface="Times New Roman" panose="02020603050405020304" pitchFamily="18" charset="0"/>
            </a:endParaRPr>
          </a:p>
        </p:txBody>
      </p:sp>
      <p:sp>
        <p:nvSpPr>
          <p:cNvPr id="51" name="TextBox 50">
            <a:extLst>
              <a:ext uri="{FF2B5EF4-FFF2-40B4-BE49-F238E27FC236}">
                <a16:creationId xmlns:a16="http://schemas.microsoft.com/office/drawing/2014/main" id="{97F637C4-D388-4740-4A9F-9E545F8B5F80}"/>
              </a:ext>
            </a:extLst>
          </p:cNvPr>
          <p:cNvSpPr txBox="1"/>
          <p:nvPr/>
        </p:nvSpPr>
        <p:spPr>
          <a:xfrm>
            <a:off x="8162456" y="2096292"/>
            <a:ext cx="2133605" cy="338554"/>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SEMESTER DETAIL</a:t>
            </a:r>
            <a:endParaRPr lang="en-IN" sz="1600" dirty="0">
              <a:latin typeface="Times New Roman" panose="02020603050405020304" pitchFamily="18" charset="0"/>
              <a:cs typeface="Times New Roman" panose="02020603050405020304" pitchFamily="18" charset="0"/>
            </a:endParaRPr>
          </a:p>
        </p:txBody>
      </p:sp>
      <p:sp>
        <p:nvSpPr>
          <p:cNvPr id="52" name="TextBox 51">
            <a:extLst>
              <a:ext uri="{FF2B5EF4-FFF2-40B4-BE49-F238E27FC236}">
                <a16:creationId xmlns:a16="http://schemas.microsoft.com/office/drawing/2014/main" id="{0AB60D0A-E040-0082-889B-C4A36C4DED91}"/>
              </a:ext>
            </a:extLst>
          </p:cNvPr>
          <p:cNvSpPr txBox="1"/>
          <p:nvPr/>
        </p:nvSpPr>
        <p:spPr>
          <a:xfrm>
            <a:off x="8331464" y="3373770"/>
            <a:ext cx="1827427" cy="338554"/>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SUBJECT DETAIL</a:t>
            </a:r>
            <a:endParaRPr lang="en-IN" sz="1600" dirty="0">
              <a:latin typeface="Times New Roman" panose="02020603050405020304" pitchFamily="18" charset="0"/>
              <a:cs typeface="Times New Roman" panose="02020603050405020304" pitchFamily="18" charset="0"/>
            </a:endParaRPr>
          </a:p>
        </p:txBody>
      </p:sp>
      <p:sp>
        <p:nvSpPr>
          <p:cNvPr id="53" name="TextBox 52">
            <a:extLst>
              <a:ext uri="{FF2B5EF4-FFF2-40B4-BE49-F238E27FC236}">
                <a16:creationId xmlns:a16="http://schemas.microsoft.com/office/drawing/2014/main" id="{51957F0E-8192-8186-2EF5-B468F1725D10}"/>
              </a:ext>
            </a:extLst>
          </p:cNvPr>
          <p:cNvSpPr txBox="1"/>
          <p:nvPr/>
        </p:nvSpPr>
        <p:spPr>
          <a:xfrm>
            <a:off x="8289959" y="4621132"/>
            <a:ext cx="2153268" cy="338554"/>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TEACHER DETAIL</a:t>
            </a:r>
            <a:endParaRPr lang="en-IN" sz="1600" dirty="0">
              <a:latin typeface="Times New Roman" panose="02020603050405020304" pitchFamily="18" charset="0"/>
              <a:cs typeface="Times New Roman" panose="02020603050405020304" pitchFamily="18" charset="0"/>
            </a:endParaRPr>
          </a:p>
        </p:txBody>
      </p:sp>
      <p:sp>
        <p:nvSpPr>
          <p:cNvPr id="54" name="TextBox 53">
            <a:extLst>
              <a:ext uri="{FF2B5EF4-FFF2-40B4-BE49-F238E27FC236}">
                <a16:creationId xmlns:a16="http://schemas.microsoft.com/office/drawing/2014/main" id="{1A77F93A-AD1F-E287-CB39-C6109A386B01}"/>
              </a:ext>
            </a:extLst>
          </p:cNvPr>
          <p:cNvSpPr txBox="1"/>
          <p:nvPr/>
        </p:nvSpPr>
        <p:spPr>
          <a:xfrm>
            <a:off x="8270495" y="5790512"/>
            <a:ext cx="2214236" cy="584775"/>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SUBJECT ALLOTMENT DETAIL</a:t>
            </a:r>
            <a:endParaRPr lang="en-IN" sz="1600" dirty="0">
              <a:latin typeface="Times New Roman" panose="02020603050405020304" pitchFamily="18" charset="0"/>
              <a:cs typeface="Times New Roman" panose="02020603050405020304" pitchFamily="18" charset="0"/>
            </a:endParaRPr>
          </a:p>
        </p:txBody>
      </p:sp>
      <p:sp>
        <p:nvSpPr>
          <p:cNvPr id="55" name="TextBox 54">
            <a:extLst>
              <a:ext uri="{FF2B5EF4-FFF2-40B4-BE49-F238E27FC236}">
                <a16:creationId xmlns:a16="http://schemas.microsoft.com/office/drawing/2014/main" id="{525A70D6-E1DF-8443-22B0-37B5896BFBC4}"/>
              </a:ext>
            </a:extLst>
          </p:cNvPr>
          <p:cNvSpPr txBox="1"/>
          <p:nvPr/>
        </p:nvSpPr>
        <p:spPr>
          <a:xfrm>
            <a:off x="6089364" y="607949"/>
            <a:ext cx="2025360" cy="261610"/>
          </a:xfrm>
          <a:prstGeom prst="rect">
            <a:avLst/>
          </a:prstGeom>
          <a:noFill/>
        </p:spPr>
        <p:txBody>
          <a:bodyPr wrap="square" rtlCol="0">
            <a:spAutoFit/>
          </a:bodyPr>
          <a:lstStyle/>
          <a:p>
            <a:pPr algn="ctr"/>
            <a:r>
              <a:rPr lang="en-US" sz="1100" dirty="0">
                <a:latin typeface="Times New Roman" panose="02020603050405020304" pitchFamily="18" charset="0"/>
                <a:cs typeface="Times New Roman" panose="02020603050405020304" pitchFamily="18" charset="0"/>
              </a:rPr>
              <a:t>COURSE INFO</a:t>
            </a:r>
            <a:endParaRPr lang="en-IN" sz="1100" dirty="0">
              <a:latin typeface="Times New Roman" panose="02020603050405020304" pitchFamily="18" charset="0"/>
              <a:cs typeface="Times New Roman" panose="02020603050405020304" pitchFamily="18" charset="0"/>
            </a:endParaRPr>
          </a:p>
        </p:txBody>
      </p:sp>
      <p:sp>
        <p:nvSpPr>
          <p:cNvPr id="56" name="TextBox 55">
            <a:extLst>
              <a:ext uri="{FF2B5EF4-FFF2-40B4-BE49-F238E27FC236}">
                <a16:creationId xmlns:a16="http://schemas.microsoft.com/office/drawing/2014/main" id="{0558E77B-0598-3C47-D169-DFFD695139E9}"/>
              </a:ext>
            </a:extLst>
          </p:cNvPr>
          <p:cNvSpPr txBox="1"/>
          <p:nvPr/>
        </p:nvSpPr>
        <p:spPr>
          <a:xfrm>
            <a:off x="6089364" y="1135836"/>
            <a:ext cx="2025360" cy="261610"/>
          </a:xfrm>
          <a:prstGeom prst="rect">
            <a:avLst/>
          </a:prstGeom>
          <a:noFill/>
        </p:spPr>
        <p:txBody>
          <a:bodyPr wrap="square" rtlCol="0">
            <a:spAutoFit/>
          </a:bodyPr>
          <a:lstStyle/>
          <a:p>
            <a:pPr algn="ctr"/>
            <a:r>
              <a:rPr lang="en-US" sz="1100" dirty="0">
                <a:latin typeface="Times New Roman" panose="02020603050405020304" pitchFamily="18" charset="0"/>
                <a:cs typeface="Times New Roman" panose="02020603050405020304" pitchFamily="18" charset="0"/>
              </a:rPr>
              <a:t>COURSE DETAIL</a:t>
            </a:r>
            <a:endParaRPr lang="en-IN" sz="1100" dirty="0">
              <a:latin typeface="Times New Roman" panose="02020603050405020304" pitchFamily="18" charset="0"/>
              <a:cs typeface="Times New Roman" panose="02020603050405020304" pitchFamily="18" charset="0"/>
            </a:endParaRPr>
          </a:p>
        </p:txBody>
      </p:sp>
      <p:sp>
        <p:nvSpPr>
          <p:cNvPr id="57" name="TextBox 56">
            <a:extLst>
              <a:ext uri="{FF2B5EF4-FFF2-40B4-BE49-F238E27FC236}">
                <a16:creationId xmlns:a16="http://schemas.microsoft.com/office/drawing/2014/main" id="{8EF9071F-5C7B-8B6F-DF77-7E9CA0BE6523}"/>
              </a:ext>
            </a:extLst>
          </p:cNvPr>
          <p:cNvSpPr txBox="1"/>
          <p:nvPr/>
        </p:nvSpPr>
        <p:spPr>
          <a:xfrm>
            <a:off x="6081686" y="2438881"/>
            <a:ext cx="2025360" cy="261610"/>
          </a:xfrm>
          <a:prstGeom prst="rect">
            <a:avLst/>
          </a:prstGeom>
          <a:noFill/>
        </p:spPr>
        <p:txBody>
          <a:bodyPr wrap="square" rtlCol="0">
            <a:spAutoFit/>
          </a:bodyPr>
          <a:lstStyle/>
          <a:p>
            <a:pPr algn="ctr"/>
            <a:r>
              <a:rPr lang="en-US" sz="1100" dirty="0">
                <a:latin typeface="Times New Roman" panose="02020603050405020304" pitchFamily="18" charset="0"/>
                <a:cs typeface="Times New Roman" panose="02020603050405020304" pitchFamily="18" charset="0"/>
              </a:rPr>
              <a:t>SEMESTER DETAIL</a:t>
            </a:r>
            <a:endParaRPr lang="en-IN" sz="1100" dirty="0">
              <a:latin typeface="Times New Roman" panose="02020603050405020304" pitchFamily="18" charset="0"/>
              <a:cs typeface="Times New Roman" panose="02020603050405020304" pitchFamily="18" charset="0"/>
            </a:endParaRPr>
          </a:p>
        </p:txBody>
      </p:sp>
      <p:sp>
        <p:nvSpPr>
          <p:cNvPr id="58" name="TextBox 57">
            <a:extLst>
              <a:ext uri="{FF2B5EF4-FFF2-40B4-BE49-F238E27FC236}">
                <a16:creationId xmlns:a16="http://schemas.microsoft.com/office/drawing/2014/main" id="{1786AEC1-7375-FA35-B758-0C997CD6D2CC}"/>
              </a:ext>
            </a:extLst>
          </p:cNvPr>
          <p:cNvSpPr txBox="1"/>
          <p:nvPr/>
        </p:nvSpPr>
        <p:spPr>
          <a:xfrm>
            <a:off x="6109836" y="1925018"/>
            <a:ext cx="2025360" cy="261610"/>
          </a:xfrm>
          <a:prstGeom prst="rect">
            <a:avLst/>
          </a:prstGeom>
          <a:noFill/>
        </p:spPr>
        <p:txBody>
          <a:bodyPr wrap="square" rtlCol="0">
            <a:spAutoFit/>
          </a:bodyPr>
          <a:lstStyle/>
          <a:p>
            <a:pPr algn="ctr"/>
            <a:r>
              <a:rPr lang="en-US" sz="1100" dirty="0">
                <a:latin typeface="Times New Roman" panose="02020603050405020304" pitchFamily="18" charset="0"/>
                <a:cs typeface="Times New Roman" panose="02020603050405020304" pitchFamily="18" charset="0"/>
              </a:rPr>
              <a:t>SEMESTER INFO</a:t>
            </a:r>
            <a:endParaRPr lang="en-IN" sz="1100" dirty="0">
              <a:latin typeface="Times New Roman" panose="02020603050405020304" pitchFamily="18" charset="0"/>
              <a:cs typeface="Times New Roman" panose="02020603050405020304" pitchFamily="18" charset="0"/>
            </a:endParaRPr>
          </a:p>
        </p:txBody>
      </p:sp>
      <p:sp>
        <p:nvSpPr>
          <p:cNvPr id="59" name="TextBox 58">
            <a:extLst>
              <a:ext uri="{FF2B5EF4-FFF2-40B4-BE49-F238E27FC236}">
                <a16:creationId xmlns:a16="http://schemas.microsoft.com/office/drawing/2014/main" id="{314AC214-C0BF-49C1-CA31-E78123517A38}"/>
              </a:ext>
            </a:extLst>
          </p:cNvPr>
          <p:cNvSpPr txBox="1"/>
          <p:nvPr/>
        </p:nvSpPr>
        <p:spPr>
          <a:xfrm>
            <a:off x="6077063" y="3154128"/>
            <a:ext cx="2025360" cy="261610"/>
          </a:xfrm>
          <a:prstGeom prst="rect">
            <a:avLst/>
          </a:prstGeom>
          <a:noFill/>
        </p:spPr>
        <p:txBody>
          <a:bodyPr wrap="square" rtlCol="0">
            <a:spAutoFit/>
          </a:bodyPr>
          <a:lstStyle/>
          <a:p>
            <a:pPr algn="ctr"/>
            <a:r>
              <a:rPr lang="en-US" sz="1100" dirty="0">
                <a:latin typeface="Times New Roman" panose="02020603050405020304" pitchFamily="18" charset="0"/>
                <a:cs typeface="Times New Roman" panose="02020603050405020304" pitchFamily="18" charset="0"/>
              </a:rPr>
              <a:t>SUBJECT INFO</a:t>
            </a:r>
            <a:endParaRPr lang="en-IN" sz="1100" dirty="0">
              <a:latin typeface="Times New Roman" panose="02020603050405020304" pitchFamily="18" charset="0"/>
              <a:cs typeface="Times New Roman" panose="02020603050405020304" pitchFamily="18" charset="0"/>
            </a:endParaRPr>
          </a:p>
        </p:txBody>
      </p:sp>
      <p:sp>
        <p:nvSpPr>
          <p:cNvPr id="60" name="TextBox 59">
            <a:extLst>
              <a:ext uri="{FF2B5EF4-FFF2-40B4-BE49-F238E27FC236}">
                <a16:creationId xmlns:a16="http://schemas.microsoft.com/office/drawing/2014/main" id="{96D546C0-BAC0-D147-CD4C-547A5111FA9B}"/>
              </a:ext>
            </a:extLst>
          </p:cNvPr>
          <p:cNvSpPr txBox="1"/>
          <p:nvPr/>
        </p:nvSpPr>
        <p:spPr>
          <a:xfrm>
            <a:off x="6143961" y="3682472"/>
            <a:ext cx="2025360" cy="261610"/>
          </a:xfrm>
          <a:prstGeom prst="rect">
            <a:avLst/>
          </a:prstGeom>
          <a:noFill/>
        </p:spPr>
        <p:txBody>
          <a:bodyPr wrap="square" rtlCol="0">
            <a:spAutoFit/>
          </a:bodyPr>
          <a:lstStyle/>
          <a:p>
            <a:pPr algn="ctr"/>
            <a:r>
              <a:rPr lang="en-US" sz="1100" dirty="0">
                <a:latin typeface="Times New Roman" panose="02020603050405020304" pitchFamily="18" charset="0"/>
                <a:cs typeface="Times New Roman" panose="02020603050405020304" pitchFamily="18" charset="0"/>
              </a:rPr>
              <a:t>SUBJECT DETAIL</a:t>
            </a:r>
            <a:endParaRPr lang="en-IN" sz="1100" dirty="0">
              <a:latin typeface="Times New Roman" panose="02020603050405020304" pitchFamily="18" charset="0"/>
              <a:cs typeface="Times New Roman" panose="02020603050405020304" pitchFamily="18" charset="0"/>
            </a:endParaRPr>
          </a:p>
        </p:txBody>
      </p:sp>
      <p:sp>
        <p:nvSpPr>
          <p:cNvPr id="61" name="TextBox 60">
            <a:extLst>
              <a:ext uri="{FF2B5EF4-FFF2-40B4-BE49-F238E27FC236}">
                <a16:creationId xmlns:a16="http://schemas.microsoft.com/office/drawing/2014/main" id="{5C46AA20-15A2-8D98-DB4F-9E2BE3D0C455}"/>
              </a:ext>
            </a:extLst>
          </p:cNvPr>
          <p:cNvSpPr txBox="1"/>
          <p:nvPr/>
        </p:nvSpPr>
        <p:spPr>
          <a:xfrm>
            <a:off x="6137096" y="4419352"/>
            <a:ext cx="2025360" cy="261610"/>
          </a:xfrm>
          <a:prstGeom prst="rect">
            <a:avLst/>
          </a:prstGeom>
          <a:noFill/>
        </p:spPr>
        <p:txBody>
          <a:bodyPr wrap="square" rtlCol="0">
            <a:spAutoFit/>
          </a:bodyPr>
          <a:lstStyle/>
          <a:p>
            <a:pPr algn="ctr"/>
            <a:r>
              <a:rPr lang="en-US" sz="1100" dirty="0">
                <a:latin typeface="Times New Roman" panose="02020603050405020304" pitchFamily="18" charset="0"/>
                <a:cs typeface="Times New Roman" panose="02020603050405020304" pitchFamily="18" charset="0"/>
              </a:rPr>
              <a:t>TEACHER INFO</a:t>
            </a:r>
            <a:endParaRPr lang="en-IN" sz="1100" dirty="0">
              <a:latin typeface="Times New Roman" panose="02020603050405020304" pitchFamily="18" charset="0"/>
              <a:cs typeface="Times New Roman" panose="02020603050405020304" pitchFamily="18" charset="0"/>
            </a:endParaRPr>
          </a:p>
        </p:txBody>
      </p:sp>
      <p:sp>
        <p:nvSpPr>
          <p:cNvPr id="62" name="TextBox 61">
            <a:extLst>
              <a:ext uri="{FF2B5EF4-FFF2-40B4-BE49-F238E27FC236}">
                <a16:creationId xmlns:a16="http://schemas.microsoft.com/office/drawing/2014/main" id="{DD984467-C567-B47F-87BD-EA71D304C8F2}"/>
              </a:ext>
            </a:extLst>
          </p:cNvPr>
          <p:cNvSpPr txBox="1"/>
          <p:nvPr/>
        </p:nvSpPr>
        <p:spPr>
          <a:xfrm>
            <a:off x="6125493" y="4926307"/>
            <a:ext cx="2025360" cy="261610"/>
          </a:xfrm>
          <a:prstGeom prst="rect">
            <a:avLst/>
          </a:prstGeom>
          <a:noFill/>
        </p:spPr>
        <p:txBody>
          <a:bodyPr wrap="square" rtlCol="0">
            <a:spAutoFit/>
          </a:bodyPr>
          <a:lstStyle/>
          <a:p>
            <a:pPr algn="ctr"/>
            <a:r>
              <a:rPr lang="en-US" sz="1100" dirty="0">
                <a:latin typeface="Times New Roman" panose="02020603050405020304" pitchFamily="18" charset="0"/>
                <a:cs typeface="Times New Roman" panose="02020603050405020304" pitchFamily="18" charset="0"/>
              </a:rPr>
              <a:t>TEACHER DETAIL</a:t>
            </a:r>
            <a:endParaRPr lang="en-IN" sz="1100" dirty="0">
              <a:latin typeface="Times New Roman" panose="02020603050405020304" pitchFamily="18" charset="0"/>
              <a:cs typeface="Times New Roman" panose="02020603050405020304" pitchFamily="18" charset="0"/>
            </a:endParaRPr>
          </a:p>
        </p:txBody>
      </p:sp>
      <p:sp>
        <p:nvSpPr>
          <p:cNvPr id="63" name="TextBox 62">
            <a:extLst>
              <a:ext uri="{FF2B5EF4-FFF2-40B4-BE49-F238E27FC236}">
                <a16:creationId xmlns:a16="http://schemas.microsoft.com/office/drawing/2014/main" id="{90EBDAF7-F0ED-8EA6-B3B0-1F2AFEDD8252}"/>
              </a:ext>
            </a:extLst>
          </p:cNvPr>
          <p:cNvSpPr txBox="1"/>
          <p:nvPr/>
        </p:nvSpPr>
        <p:spPr>
          <a:xfrm>
            <a:off x="6168434" y="5666589"/>
            <a:ext cx="2121525" cy="261610"/>
          </a:xfrm>
          <a:prstGeom prst="rect">
            <a:avLst/>
          </a:prstGeom>
          <a:noFill/>
        </p:spPr>
        <p:txBody>
          <a:bodyPr wrap="square" rtlCol="0">
            <a:spAutoFit/>
          </a:bodyPr>
          <a:lstStyle/>
          <a:p>
            <a:pPr algn="ctr"/>
            <a:r>
              <a:rPr lang="en-US" sz="1100" dirty="0">
                <a:latin typeface="Times New Roman" panose="02020603050405020304" pitchFamily="18" charset="0"/>
                <a:cs typeface="Times New Roman" panose="02020603050405020304" pitchFamily="18" charset="0"/>
              </a:rPr>
              <a:t>SUBJECT ALLOTMENT INFO</a:t>
            </a:r>
            <a:endParaRPr lang="en-IN" sz="1100" dirty="0">
              <a:latin typeface="Times New Roman" panose="02020603050405020304" pitchFamily="18" charset="0"/>
              <a:cs typeface="Times New Roman" panose="02020603050405020304" pitchFamily="18" charset="0"/>
            </a:endParaRPr>
          </a:p>
        </p:txBody>
      </p:sp>
      <p:sp>
        <p:nvSpPr>
          <p:cNvPr id="64" name="TextBox 63">
            <a:extLst>
              <a:ext uri="{FF2B5EF4-FFF2-40B4-BE49-F238E27FC236}">
                <a16:creationId xmlns:a16="http://schemas.microsoft.com/office/drawing/2014/main" id="{352ECEF1-5A12-48FD-1047-08BE5B529754}"/>
              </a:ext>
            </a:extLst>
          </p:cNvPr>
          <p:cNvSpPr txBox="1"/>
          <p:nvPr/>
        </p:nvSpPr>
        <p:spPr>
          <a:xfrm>
            <a:off x="6153438" y="6174194"/>
            <a:ext cx="2106922" cy="430887"/>
          </a:xfrm>
          <a:prstGeom prst="rect">
            <a:avLst/>
          </a:prstGeom>
          <a:noFill/>
        </p:spPr>
        <p:txBody>
          <a:bodyPr wrap="square" rtlCol="0">
            <a:spAutoFit/>
          </a:bodyPr>
          <a:lstStyle/>
          <a:p>
            <a:pPr algn="ctr"/>
            <a:r>
              <a:rPr lang="en-US" sz="1100" dirty="0">
                <a:latin typeface="Times New Roman" panose="02020603050405020304" pitchFamily="18" charset="0"/>
                <a:cs typeface="Times New Roman" panose="02020603050405020304" pitchFamily="18" charset="0"/>
              </a:rPr>
              <a:t>SUBJECT ALLOTMENT DETAIL</a:t>
            </a:r>
            <a:endParaRPr lang="en-IN" sz="1100" dirty="0">
              <a:latin typeface="Times New Roman" panose="02020603050405020304" pitchFamily="18" charset="0"/>
              <a:cs typeface="Times New Roman" panose="02020603050405020304" pitchFamily="18" charset="0"/>
            </a:endParaRPr>
          </a:p>
        </p:txBody>
      </p:sp>
      <p:sp>
        <p:nvSpPr>
          <p:cNvPr id="65" name="TextBox 64">
            <a:extLst>
              <a:ext uri="{FF2B5EF4-FFF2-40B4-BE49-F238E27FC236}">
                <a16:creationId xmlns:a16="http://schemas.microsoft.com/office/drawing/2014/main" id="{AF4D73BD-0AEC-BE67-D5B2-D9DA8E155EBD}"/>
              </a:ext>
            </a:extLst>
          </p:cNvPr>
          <p:cNvSpPr txBox="1"/>
          <p:nvPr/>
        </p:nvSpPr>
        <p:spPr>
          <a:xfrm>
            <a:off x="2644578" y="697410"/>
            <a:ext cx="2025360" cy="261610"/>
          </a:xfrm>
          <a:prstGeom prst="rect">
            <a:avLst/>
          </a:prstGeom>
          <a:noFill/>
        </p:spPr>
        <p:txBody>
          <a:bodyPr wrap="square" rtlCol="0">
            <a:spAutoFit/>
          </a:bodyPr>
          <a:lstStyle/>
          <a:p>
            <a:pPr algn="ctr"/>
            <a:r>
              <a:rPr lang="en-US" sz="1100" dirty="0">
                <a:latin typeface="Times New Roman" panose="02020603050405020304" pitchFamily="18" charset="0"/>
                <a:cs typeface="Times New Roman" panose="02020603050405020304" pitchFamily="18" charset="0"/>
              </a:rPr>
              <a:t>COURSE INFO</a:t>
            </a:r>
            <a:endParaRPr lang="en-IN" sz="1100" dirty="0">
              <a:latin typeface="Times New Roman" panose="02020603050405020304" pitchFamily="18" charset="0"/>
              <a:cs typeface="Times New Roman" panose="02020603050405020304" pitchFamily="18" charset="0"/>
            </a:endParaRPr>
          </a:p>
        </p:txBody>
      </p:sp>
      <p:sp>
        <p:nvSpPr>
          <p:cNvPr id="66" name="TextBox 65">
            <a:extLst>
              <a:ext uri="{FF2B5EF4-FFF2-40B4-BE49-F238E27FC236}">
                <a16:creationId xmlns:a16="http://schemas.microsoft.com/office/drawing/2014/main" id="{766CBAC8-03E7-8DC8-C2B5-C9A45E3565C8}"/>
              </a:ext>
            </a:extLst>
          </p:cNvPr>
          <p:cNvSpPr txBox="1"/>
          <p:nvPr/>
        </p:nvSpPr>
        <p:spPr>
          <a:xfrm>
            <a:off x="2644578" y="1206360"/>
            <a:ext cx="2025360" cy="261610"/>
          </a:xfrm>
          <a:prstGeom prst="rect">
            <a:avLst/>
          </a:prstGeom>
          <a:noFill/>
        </p:spPr>
        <p:txBody>
          <a:bodyPr wrap="square" rtlCol="0">
            <a:spAutoFit/>
          </a:bodyPr>
          <a:lstStyle/>
          <a:p>
            <a:pPr algn="ctr"/>
            <a:r>
              <a:rPr lang="en-US" sz="1100" dirty="0">
                <a:latin typeface="Times New Roman" panose="02020603050405020304" pitchFamily="18" charset="0"/>
                <a:cs typeface="Times New Roman" panose="02020603050405020304" pitchFamily="18" charset="0"/>
              </a:rPr>
              <a:t>COURSE DETAIL</a:t>
            </a:r>
            <a:endParaRPr lang="en-IN" sz="1100" dirty="0">
              <a:latin typeface="Times New Roman" panose="02020603050405020304" pitchFamily="18" charset="0"/>
              <a:cs typeface="Times New Roman" panose="02020603050405020304" pitchFamily="18" charset="0"/>
            </a:endParaRPr>
          </a:p>
        </p:txBody>
      </p:sp>
      <p:sp>
        <p:nvSpPr>
          <p:cNvPr id="67" name="TextBox 66">
            <a:extLst>
              <a:ext uri="{FF2B5EF4-FFF2-40B4-BE49-F238E27FC236}">
                <a16:creationId xmlns:a16="http://schemas.microsoft.com/office/drawing/2014/main" id="{8B2F10B6-4CE0-83D7-95AB-90DAF492B085}"/>
              </a:ext>
            </a:extLst>
          </p:cNvPr>
          <p:cNvSpPr txBox="1"/>
          <p:nvPr/>
        </p:nvSpPr>
        <p:spPr>
          <a:xfrm>
            <a:off x="2644578" y="1912660"/>
            <a:ext cx="2025360" cy="261610"/>
          </a:xfrm>
          <a:prstGeom prst="rect">
            <a:avLst/>
          </a:prstGeom>
          <a:noFill/>
        </p:spPr>
        <p:txBody>
          <a:bodyPr wrap="square" rtlCol="0">
            <a:spAutoFit/>
          </a:bodyPr>
          <a:lstStyle/>
          <a:p>
            <a:pPr algn="ctr"/>
            <a:r>
              <a:rPr lang="en-US" sz="1100" dirty="0">
                <a:latin typeface="Times New Roman" panose="02020603050405020304" pitchFamily="18" charset="0"/>
                <a:cs typeface="Times New Roman" panose="02020603050405020304" pitchFamily="18" charset="0"/>
              </a:rPr>
              <a:t>SEMESTER INFO</a:t>
            </a:r>
            <a:endParaRPr lang="en-IN" sz="1100" dirty="0">
              <a:latin typeface="Times New Roman" panose="02020603050405020304" pitchFamily="18" charset="0"/>
              <a:cs typeface="Times New Roman" panose="02020603050405020304" pitchFamily="18" charset="0"/>
            </a:endParaRPr>
          </a:p>
        </p:txBody>
      </p:sp>
      <p:sp>
        <p:nvSpPr>
          <p:cNvPr id="68" name="TextBox 67">
            <a:extLst>
              <a:ext uri="{FF2B5EF4-FFF2-40B4-BE49-F238E27FC236}">
                <a16:creationId xmlns:a16="http://schemas.microsoft.com/office/drawing/2014/main" id="{19DDE98A-A436-DC2A-E60F-4FFAE1F06BBB}"/>
              </a:ext>
            </a:extLst>
          </p:cNvPr>
          <p:cNvSpPr txBox="1"/>
          <p:nvPr/>
        </p:nvSpPr>
        <p:spPr>
          <a:xfrm>
            <a:off x="2644578" y="2373402"/>
            <a:ext cx="2025360" cy="261610"/>
          </a:xfrm>
          <a:prstGeom prst="rect">
            <a:avLst/>
          </a:prstGeom>
          <a:noFill/>
        </p:spPr>
        <p:txBody>
          <a:bodyPr wrap="square" rtlCol="0">
            <a:spAutoFit/>
          </a:bodyPr>
          <a:lstStyle/>
          <a:p>
            <a:pPr algn="ctr"/>
            <a:r>
              <a:rPr lang="en-US" sz="1100" dirty="0">
                <a:latin typeface="Times New Roman" panose="02020603050405020304" pitchFamily="18" charset="0"/>
                <a:cs typeface="Times New Roman" panose="02020603050405020304" pitchFamily="18" charset="0"/>
              </a:rPr>
              <a:t>SEMESTER DETAIL</a:t>
            </a:r>
            <a:endParaRPr lang="en-IN" sz="1100" dirty="0">
              <a:latin typeface="Times New Roman" panose="02020603050405020304" pitchFamily="18" charset="0"/>
              <a:cs typeface="Times New Roman" panose="02020603050405020304" pitchFamily="18" charset="0"/>
            </a:endParaRPr>
          </a:p>
        </p:txBody>
      </p:sp>
      <p:sp>
        <p:nvSpPr>
          <p:cNvPr id="69" name="TextBox 68">
            <a:extLst>
              <a:ext uri="{FF2B5EF4-FFF2-40B4-BE49-F238E27FC236}">
                <a16:creationId xmlns:a16="http://schemas.microsoft.com/office/drawing/2014/main" id="{559BB084-7C11-6B07-67B2-B7042FBE04DD}"/>
              </a:ext>
            </a:extLst>
          </p:cNvPr>
          <p:cNvSpPr txBox="1"/>
          <p:nvPr/>
        </p:nvSpPr>
        <p:spPr>
          <a:xfrm>
            <a:off x="3005754" y="3196742"/>
            <a:ext cx="2025360" cy="261610"/>
          </a:xfrm>
          <a:prstGeom prst="rect">
            <a:avLst/>
          </a:prstGeom>
          <a:noFill/>
        </p:spPr>
        <p:txBody>
          <a:bodyPr wrap="square" rtlCol="0">
            <a:spAutoFit/>
          </a:bodyPr>
          <a:lstStyle/>
          <a:p>
            <a:pPr algn="ctr"/>
            <a:r>
              <a:rPr lang="en-US" sz="1100" dirty="0">
                <a:latin typeface="Times New Roman" panose="02020603050405020304" pitchFamily="18" charset="0"/>
                <a:cs typeface="Times New Roman" panose="02020603050405020304" pitchFamily="18" charset="0"/>
              </a:rPr>
              <a:t>SUBJECT INFO</a:t>
            </a:r>
            <a:endParaRPr lang="en-IN" sz="1100" dirty="0">
              <a:latin typeface="Times New Roman" panose="02020603050405020304" pitchFamily="18" charset="0"/>
              <a:cs typeface="Times New Roman" panose="02020603050405020304" pitchFamily="18" charset="0"/>
            </a:endParaRPr>
          </a:p>
        </p:txBody>
      </p:sp>
      <p:sp>
        <p:nvSpPr>
          <p:cNvPr id="70" name="TextBox 69">
            <a:extLst>
              <a:ext uri="{FF2B5EF4-FFF2-40B4-BE49-F238E27FC236}">
                <a16:creationId xmlns:a16="http://schemas.microsoft.com/office/drawing/2014/main" id="{D758EC81-87FF-5B72-A1EF-C83DE7CF10E7}"/>
              </a:ext>
            </a:extLst>
          </p:cNvPr>
          <p:cNvSpPr txBox="1"/>
          <p:nvPr/>
        </p:nvSpPr>
        <p:spPr>
          <a:xfrm>
            <a:off x="3016867" y="3682472"/>
            <a:ext cx="2025360" cy="261610"/>
          </a:xfrm>
          <a:prstGeom prst="rect">
            <a:avLst/>
          </a:prstGeom>
          <a:noFill/>
        </p:spPr>
        <p:txBody>
          <a:bodyPr wrap="square" rtlCol="0">
            <a:spAutoFit/>
          </a:bodyPr>
          <a:lstStyle/>
          <a:p>
            <a:pPr algn="ctr"/>
            <a:r>
              <a:rPr lang="en-US" sz="1100" dirty="0">
                <a:latin typeface="Times New Roman" panose="02020603050405020304" pitchFamily="18" charset="0"/>
                <a:cs typeface="Times New Roman" panose="02020603050405020304" pitchFamily="18" charset="0"/>
              </a:rPr>
              <a:t>SUBJECT DETAIL</a:t>
            </a:r>
            <a:endParaRPr lang="en-IN" sz="1100" dirty="0">
              <a:latin typeface="Times New Roman" panose="02020603050405020304" pitchFamily="18" charset="0"/>
              <a:cs typeface="Times New Roman" panose="02020603050405020304" pitchFamily="18" charset="0"/>
            </a:endParaRPr>
          </a:p>
        </p:txBody>
      </p:sp>
      <p:sp>
        <p:nvSpPr>
          <p:cNvPr id="71" name="TextBox 70">
            <a:extLst>
              <a:ext uri="{FF2B5EF4-FFF2-40B4-BE49-F238E27FC236}">
                <a16:creationId xmlns:a16="http://schemas.microsoft.com/office/drawing/2014/main" id="{7E5A6BE2-7BF5-16A6-DC2A-B19E5B777F02}"/>
              </a:ext>
            </a:extLst>
          </p:cNvPr>
          <p:cNvSpPr txBox="1"/>
          <p:nvPr/>
        </p:nvSpPr>
        <p:spPr>
          <a:xfrm>
            <a:off x="2793821" y="4456052"/>
            <a:ext cx="2025360" cy="261610"/>
          </a:xfrm>
          <a:prstGeom prst="rect">
            <a:avLst/>
          </a:prstGeom>
          <a:noFill/>
        </p:spPr>
        <p:txBody>
          <a:bodyPr wrap="square" rtlCol="0">
            <a:spAutoFit/>
          </a:bodyPr>
          <a:lstStyle/>
          <a:p>
            <a:pPr algn="ctr"/>
            <a:r>
              <a:rPr lang="en-US" sz="1100" dirty="0">
                <a:latin typeface="Times New Roman" panose="02020603050405020304" pitchFamily="18" charset="0"/>
                <a:cs typeface="Times New Roman" panose="02020603050405020304" pitchFamily="18" charset="0"/>
              </a:rPr>
              <a:t>TEACHER INFO</a:t>
            </a:r>
            <a:endParaRPr lang="en-IN" sz="1100" dirty="0">
              <a:latin typeface="Times New Roman" panose="02020603050405020304" pitchFamily="18" charset="0"/>
              <a:cs typeface="Times New Roman" panose="02020603050405020304" pitchFamily="18" charset="0"/>
            </a:endParaRPr>
          </a:p>
        </p:txBody>
      </p:sp>
      <p:sp>
        <p:nvSpPr>
          <p:cNvPr id="72" name="TextBox 71">
            <a:extLst>
              <a:ext uri="{FF2B5EF4-FFF2-40B4-BE49-F238E27FC236}">
                <a16:creationId xmlns:a16="http://schemas.microsoft.com/office/drawing/2014/main" id="{06A93273-01F2-F9C2-1A1C-EC6CD4FB7A38}"/>
              </a:ext>
            </a:extLst>
          </p:cNvPr>
          <p:cNvSpPr txBox="1"/>
          <p:nvPr/>
        </p:nvSpPr>
        <p:spPr>
          <a:xfrm>
            <a:off x="2881213" y="4890178"/>
            <a:ext cx="2025360" cy="261610"/>
          </a:xfrm>
          <a:prstGeom prst="rect">
            <a:avLst/>
          </a:prstGeom>
          <a:noFill/>
        </p:spPr>
        <p:txBody>
          <a:bodyPr wrap="square" rtlCol="0">
            <a:spAutoFit/>
          </a:bodyPr>
          <a:lstStyle/>
          <a:p>
            <a:pPr algn="ctr"/>
            <a:r>
              <a:rPr lang="en-US" sz="1100" dirty="0">
                <a:latin typeface="Times New Roman" panose="02020603050405020304" pitchFamily="18" charset="0"/>
                <a:cs typeface="Times New Roman" panose="02020603050405020304" pitchFamily="18" charset="0"/>
              </a:rPr>
              <a:t>TEACHER DETAIL</a:t>
            </a:r>
            <a:endParaRPr lang="en-IN" sz="1100" dirty="0">
              <a:latin typeface="Times New Roman" panose="02020603050405020304" pitchFamily="18" charset="0"/>
              <a:cs typeface="Times New Roman" panose="02020603050405020304" pitchFamily="18" charset="0"/>
            </a:endParaRPr>
          </a:p>
        </p:txBody>
      </p:sp>
      <p:sp>
        <p:nvSpPr>
          <p:cNvPr id="73" name="TextBox 72">
            <a:extLst>
              <a:ext uri="{FF2B5EF4-FFF2-40B4-BE49-F238E27FC236}">
                <a16:creationId xmlns:a16="http://schemas.microsoft.com/office/drawing/2014/main" id="{05638BC9-DE91-C00C-F47D-2D6841C7E89B}"/>
              </a:ext>
            </a:extLst>
          </p:cNvPr>
          <p:cNvSpPr txBox="1"/>
          <p:nvPr/>
        </p:nvSpPr>
        <p:spPr>
          <a:xfrm>
            <a:off x="2790468" y="5678880"/>
            <a:ext cx="2212675" cy="261610"/>
          </a:xfrm>
          <a:prstGeom prst="rect">
            <a:avLst/>
          </a:prstGeom>
          <a:noFill/>
        </p:spPr>
        <p:txBody>
          <a:bodyPr wrap="square" rtlCol="0">
            <a:spAutoFit/>
          </a:bodyPr>
          <a:lstStyle/>
          <a:p>
            <a:pPr algn="ctr"/>
            <a:r>
              <a:rPr lang="en-US" sz="1100" dirty="0">
                <a:latin typeface="Times New Roman" panose="02020603050405020304" pitchFamily="18" charset="0"/>
                <a:cs typeface="Times New Roman" panose="02020603050405020304" pitchFamily="18" charset="0"/>
              </a:rPr>
              <a:t>SUBJECT ALLOTMENT INFO</a:t>
            </a:r>
            <a:endParaRPr lang="en-IN" sz="1100" dirty="0">
              <a:latin typeface="Times New Roman" panose="02020603050405020304" pitchFamily="18" charset="0"/>
              <a:cs typeface="Times New Roman" panose="02020603050405020304" pitchFamily="18" charset="0"/>
            </a:endParaRPr>
          </a:p>
        </p:txBody>
      </p:sp>
      <p:sp>
        <p:nvSpPr>
          <p:cNvPr id="74" name="TextBox 73">
            <a:extLst>
              <a:ext uri="{FF2B5EF4-FFF2-40B4-BE49-F238E27FC236}">
                <a16:creationId xmlns:a16="http://schemas.microsoft.com/office/drawing/2014/main" id="{5AEAD2FC-A178-6521-0D64-011AA42C5CB6}"/>
              </a:ext>
            </a:extLst>
          </p:cNvPr>
          <p:cNvSpPr txBox="1"/>
          <p:nvPr/>
        </p:nvSpPr>
        <p:spPr>
          <a:xfrm>
            <a:off x="2790469" y="6168814"/>
            <a:ext cx="2221998" cy="261610"/>
          </a:xfrm>
          <a:prstGeom prst="rect">
            <a:avLst/>
          </a:prstGeom>
          <a:noFill/>
        </p:spPr>
        <p:txBody>
          <a:bodyPr wrap="square" rtlCol="0">
            <a:spAutoFit/>
          </a:bodyPr>
          <a:lstStyle/>
          <a:p>
            <a:pPr algn="ctr"/>
            <a:r>
              <a:rPr lang="en-US" sz="1100" dirty="0">
                <a:latin typeface="Times New Roman" panose="02020603050405020304" pitchFamily="18" charset="0"/>
                <a:cs typeface="Times New Roman" panose="02020603050405020304" pitchFamily="18" charset="0"/>
              </a:rPr>
              <a:t>SUBJECT ALLOTMENT DETAIL</a:t>
            </a:r>
            <a:endParaRPr lang="en-IN" sz="11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530804F5-A305-D672-9F3F-FD0A72068466}"/>
                  </a:ext>
                </a:extLst>
              </p:cNvPr>
              <p:cNvSpPr txBox="1"/>
              <p:nvPr/>
            </p:nvSpPr>
            <p:spPr>
              <a:xfrm>
                <a:off x="-8036" y="19735"/>
                <a:ext cx="5731827" cy="37978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p>
                        <m:sSupPr>
                          <m:ctrlPr>
                            <a:rPr lang="en-US" b="1" i="1" smtClean="0">
                              <a:latin typeface="Cambria Math" panose="02040503050406030204" pitchFamily="18" charset="0"/>
                            </a:rPr>
                          </m:ctrlPr>
                        </m:sSupPr>
                        <m:e>
                          <m:r>
                            <a:rPr lang="en-US" b="1" i="1" smtClean="0">
                              <a:latin typeface="Cambria Math" panose="02040503050406030204" pitchFamily="18" charset="0"/>
                            </a:rPr>
                            <m:t>𝟐</m:t>
                          </m:r>
                        </m:e>
                        <m:sup>
                          <m:r>
                            <a:rPr lang="en-US" b="1" i="1" smtClean="0">
                              <a:latin typeface="Cambria Math" panose="02040503050406030204" pitchFamily="18" charset="0"/>
                            </a:rPr>
                            <m:t>𝒏𝒅</m:t>
                          </m:r>
                        </m:sup>
                      </m:sSup>
                      <m:r>
                        <a:rPr lang="en-US" b="1" i="1" smtClean="0">
                          <a:latin typeface="Cambria Math" panose="02040503050406030204" pitchFamily="18" charset="0"/>
                        </a:rPr>
                        <m:t> </m:t>
                      </m:r>
                      <m:r>
                        <a:rPr lang="en-US" b="1" i="1" smtClean="0">
                          <a:latin typeface="Cambria Math" panose="02040503050406030204" pitchFamily="18" charset="0"/>
                        </a:rPr>
                        <m:t>𝑳𝑬𝑽𝑬𝑳</m:t>
                      </m:r>
                      <m:r>
                        <a:rPr lang="en-US" b="1" i="1" smtClean="0">
                          <a:latin typeface="Cambria Math" panose="02040503050406030204" pitchFamily="18" charset="0"/>
                        </a:rPr>
                        <m:t> </m:t>
                      </m:r>
                      <m:r>
                        <a:rPr lang="en-US" b="1" i="1" smtClean="0">
                          <a:latin typeface="Cambria Math" panose="02040503050406030204" pitchFamily="18" charset="0"/>
                        </a:rPr>
                        <m:t>𝑫𝑭𝑫</m:t>
                      </m:r>
                      <m:r>
                        <a:rPr lang="en-US" b="1" i="1" smtClean="0">
                          <a:latin typeface="Cambria Math" panose="02040503050406030204" pitchFamily="18" charset="0"/>
                        </a:rPr>
                        <m:t> </m:t>
                      </m:r>
                      <m:r>
                        <a:rPr lang="en-US" b="1" i="1" smtClean="0">
                          <a:latin typeface="Cambria Math" panose="02040503050406030204" pitchFamily="18" charset="0"/>
                        </a:rPr>
                        <m:t>𝒇𝒐𝒓</m:t>
                      </m:r>
                      <m:r>
                        <a:rPr lang="en-US" b="1" i="1" smtClean="0">
                          <a:latin typeface="Cambria Math" panose="02040503050406030204" pitchFamily="18" charset="0"/>
                        </a:rPr>
                        <m:t> </m:t>
                      </m:r>
                      <m:r>
                        <a:rPr lang="en-US" b="1" i="1" smtClean="0">
                          <a:latin typeface="Cambria Math" panose="02040503050406030204" pitchFamily="18" charset="0"/>
                        </a:rPr>
                        <m:t>𝟑</m:t>
                      </m:r>
                      <m:r>
                        <a:rPr lang="en-US" b="1" i="1" smtClean="0">
                          <a:latin typeface="Cambria Math" panose="02040503050406030204" pitchFamily="18" charset="0"/>
                        </a:rPr>
                        <m:t>.</m:t>
                      </m:r>
                      <m:r>
                        <a:rPr lang="en-US" b="1" i="1" smtClean="0">
                          <a:latin typeface="Cambria Math" panose="02040503050406030204" pitchFamily="18" charset="0"/>
                        </a:rPr>
                        <m:t>𝟎</m:t>
                      </m:r>
                      <m:r>
                        <a:rPr lang="en-US" b="1" i="0" smtClean="0">
                          <a:latin typeface="Cambria Math" panose="02040503050406030204" pitchFamily="18" charset="0"/>
                        </a:rPr>
                        <m:t> </m:t>
                      </m:r>
                      <m:d>
                        <m:dPr>
                          <m:ctrlPr>
                            <a:rPr lang="en-US" b="1" i="1" smtClean="0">
                              <a:latin typeface="Cambria Math" panose="02040503050406030204" pitchFamily="18" charset="0"/>
                            </a:rPr>
                          </m:ctrlPr>
                        </m:dPr>
                        <m:e>
                          <m:r>
                            <a:rPr lang="en-US" b="1" i="1" smtClean="0">
                              <a:latin typeface="Cambria Math" panose="02040503050406030204" pitchFamily="18" charset="0"/>
                            </a:rPr>
                            <m:t>𝑴𝒂𝒔𝒕𝒆𝒓</m:t>
                          </m:r>
                          <m:r>
                            <a:rPr lang="en-US" b="1" i="1" smtClean="0">
                              <a:latin typeface="Cambria Math" panose="02040503050406030204" pitchFamily="18" charset="0"/>
                            </a:rPr>
                            <m:t> </m:t>
                          </m:r>
                          <m:r>
                            <a:rPr lang="en-US" b="1" i="1" smtClean="0">
                              <a:latin typeface="Cambria Math" panose="02040503050406030204" pitchFamily="18" charset="0"/>
                            </a:rPr>
                            <m:t>𝑬𝒏𝒕𝒓𝒚</m:t>
                          </m:r>
                          <m:r>
                            <a:rPr lang="en-US" b="1" i="1" smtClean="0">
                              <a:latin typeface="Cambria Math" panose="02040503050406030204" pitchFamily="18" charset="0"/>
                            </a:rPr>
                            <m:t> </m:t>
                          </m:r>
                          <m:r>
                            <a:rPr lang="en-US" b="1" i="1" smtClean="0">
                              <a:latin typeface="Cambria Math" panose="02040503050406030204" pitchFamily="18" charset="0"/>
                            </a:rPr>
                            <m:t>𝑷𝒓𝒐𝒄𝒆𝒔𝒔</m:t>
                          </m:r>
                        </m:e>
                      </m:d>
                      <m:r>
                        <a:rPr lang="en-US" b="1" i="0" smtClean="0">
                          <a:latin typeface="Cambria Math" panose="02040503050406030204" pitchFamily="18" charset="0"/>
                        </a:rPr>
                        <m:t>:−</m:t>
                      </m:r>
                    </m:oMath>
                  </m:oMathPara>
                </a14:m>
                <a:endParaRPr lang="en-IN" b="1" dirty="0"/>
              </a:p>
            </p:txBody>
          </p:sp>
        </mc:Choice>
        <mc:Fallback xmlns="">
          <p:sp>
            <p:nvSpPr>
              <p:cNvPr id="75" name="TextBox 74">
                <a:extLst>
                  <a:ext uri="{FF2B5EF4-FFF2-40B4-BE49-F238E27FC236}">
                    <a16:creationId xmlns:a16="http://schemas.microsoft.com/office/drawing/2014/main" id="{530804F5-A305-D672-9F3F-FD0A72068466}"/>
                  </a:ext>
                </a:extLst>
              </p:cNvPr>
              <p:cNvSpPr txBox="1">
                <a:spLocks noRot="1" noChangeAspect="1" noMove="1" noResize="1" noEditPoints="1" noAdjustHandles="1" noChangeArrowheads="1" noChangeShapeType="1" noTextEdit="1"/>
              </p:cNvSpPr>
              <p:nvPr/>
            </p:nvSpPr>
            <p:spPr>
              <a:xfrm>
                <a:off x="-8036" y="19735"/>
                <a:ext cx="5731827" cy="379784"/>
              </a:xfrm>
              <a:prstGeom prst="rect">
                <a:avLst/>
              </a:prstGeom>
              <a:blipFill>
                <a:blip r:embed="rId2"/>
                <a:stretch>
                  <a:fillRect b="-12698"/>
                </a:stretch>
              </a:blipFill>
            </p:spPr>
            <p:txBody>
              <a:bodyPr/>
              <a:lstStyle/>
              <a:p>
                <a:r>
                  <a:rPr lang="en-IN">
                    <a:noFill/>
                  </a:rPr>
                  <a:t> </a:t>
                </a:r>
              </a:p>
            </p:txBody>
          </p:sp>
        </mc:Fallback>
      </mc:AlternateContent>
    </p:spTree>
    <p:extLst>
      <p:ext uri="{BB962C8B-B14F-4D97-AF65-F5344CB8AC3E}">
        <p14:creationId xmlns:p14="http://schemas.microsoft.com/office/powerpoint/2010/main" val="2493881596"/>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AC7B9736-EBA9-7BA8-EE66-A0520A31C641}"/>
              </a:ext>
            </a:extLst>
          </p:cNvPr>
          <p:cNvSpPr/>
          <p:nvPr/>
        </p:nvSpPr>
        <p:spPr>
          <a:xfrm>
            <a:off x="5361709" y="581891"/>
            <a:ext cx="1468582" cy="1412009"/>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100" dirty="0">
                <a:latin typeface="Times New Roman" panose="02020603050405020304" pitchFamily="18" charset="0"/>
                <a:cs typeface="Times New Roman" panose="02020603050405020304" pitchFamily="18" charset="0"/>
              </a:rPr>
              <a:t>4.1</a:t>
            </a:r>
          </a:p>
          <a:p>
            <a:pPr algn="ctr"/>
            <a:r>
              <a:rPr lang="en-US" sz="1100" dirty="0">
                <a:latin typeface="Times New Roman" panose="02020603050405020304" pitchFamily="18" charset="0"/>
                <a:cs typeface="Times New Roman" panose="02020603050405020304" pitchFamily="18" charset="0"/>
              </a:rPr>
              <a:t>INSERT </a:t>
            </a:r>
          </a:p>
          <a:p>
            <a:pPr algn="ctr"/>
            <a:r>
              <a:rPr lang="en-US" sz="1100" dirty="0">
                <a:latin typeface="Times New Roman" panose="02020603050405020304" pitchFamily="18" charset="0"/>
                <a:cs typeface="Times New Roman" panose="02020603050405020304" pitchFamily="18" charset="0"/>
              </a:rPr>
              <a:t>LECTURE INFORMAN-TION </a:t>
            </a:r>
          </a:p>
          <a:p>
            <a:pPr algn="ctr"/>
            <a:r>
              <a:rPr lang="en-US" sz="1100" dirty="0">
                <a:latin typeface="Times New Roman" panose="02020603050405020304" pitchFamily="18" charset="0"/>
                <a:cs typeface="Times New Roman" panose="02020603050405020304" pitchFamily="18" charset="0"/>
              </a:rPr>
              <a:t>DETAIL</a:t>
            </a:r>
            <a:endParaRPr lang="en-IN" dirty="0">
              <a:latin typeface="Times New Roman" panose="02020603050405020304" pitchFamily="18" charset="0"/>
              <a:cs typeface="Times New Roman" panose="02020603050405020304" pitchFamily="18" charset="0"/>
            </a:endParaRPr>
          </a:p>
        </p:txBody>
      </p:sp>
      <p:grpSp>
        <p:nvGrpSpPr>
          <p:cNvPr id="5" name="Group 4">
            <a:extLst>
              <a:ext uri="{FF2B5EF4-FFF2-40B4-BE49-F238E27FC236}">
                <a16:creationId xmlns:a16="http://schemas.microsoft.com/office/drawing/2014/main" id="{56841057-90CD-0D01-C2B1-67C6DCBF1FB7}"/>
              </a:ext>
            </a:extLst>
          </p:cNvPr>
          <p:cNvGrpSpPr/>
          <p:nvPr/>
        </p:nvGrpSpPr>
        <p:grpSpPr>
          <a:xfrm>
            <a:off x="422131" y="2722995"/>
            <a:ext cx="2805978" cy="1412008"/>
            <a:chOff x="588385" y="2814637"/>
            <a:chExt cx="2113251" cy="863600"/>
          </a:xfrm>
        </p:grpSpPr>
        <p:grpSp>
          <p:nvGrpSpPr>
            <p:cNvPr id="6" name="Group 5">
              <a:extLst>
                <a:ext uri="{FF2B5EF4-FFF2-40B4-BE49-F238E27FC236}">
                  <a16:creationId xmlns:a16="http://schemas.microsoft.com/office/drawing/2014/main" id="{CFC348EC-4D5A-30DB-2590-0FA09EB9CC78}"/>
                </a:ext>
              </a:extLst>
            </p:cNvPr>
            <p:cNvGrpSpPr/>
            <p:nvPr/>
          </p:nvGrpSpPr>
          <p:grpSpPr>
            <a:xfrm>
              <a:off x="588385" y="2814637"/>
              <a:ext cx="2113251" cy="863600"/>
              <a:chOff x="7072313" y="1343025"/>
              <a:chExt cx="1409700" cy="614363"/>
            </a:xfrm>
          </p:grpSpPr>
          <p:cxnSp>
            <p:nvCxnSpPr>
              <p:cNvPr id="8" name="Straight Connector 7">
                <a:extLst>
                  <a:ext uri="{FF2B5EF4-FFF2-40B4-BE49-F238E27FC236}">
                    <a16:creationId xmlns:a16="http://schemas.microsoft.com/office/drawing/2014/main" id="{B81007C5-9FA5-6AD9-7B04-CCED0BA3A687}"/>
                  </a:ext>
                </a:extLst>
              </p:cNvPr>
              <p:cNvCxnSpPr/>
              <p:nvPr/>
            </p:nvCxnSpPr>
            <p:spPr>
              <a:xfrm>
                <a:off x="7072313" y="1345406"/>
                <a:ext cx="1409700" cy="0"/>
              </a:xfrm>
              <a:prstGeom prst="line">
                <a:avLst/>
              </a:prstGeom>
            </p:spPr>
            <p:style>
              <a:lnRef idx="3">
                <a:schemeClr val="dk1"/>
              </a:lnRef>
              <a:fillRef idx="0">
                <a:schemeClr val="dk1"/>
              </a:fillRef>
              <a:effectRef idx="2">
                <a:schemeClr val="dk1"/>
              </a:effectRef>
              <a:fontRef idx="minor">
                <a:schemeClr val="tx1"/>
              </a:fontRef>
            </p:style>
          </p:cxnSp>
          <p:cxnSp>
            <p:nvCxnSpPr>
              <p:cNvPr id="9" name="Straight Connector 8">
                <a:extLst>
                  <a:ext uri="{FF2B5EF4-FFF2-40B4-BE49-F238E27FC236}">
                    <a16:creationId xmlns:a16="http://schemas.microsoft.com/office/drawing/2014/main" id="{B04833DE-B6BD-EE33-2918-1A50590B9301}"/>
                  </a:ext>
                </a:extLst>
              </p:cNvPr>
              <p:cNvCxnSpPr/>
              <p:nvPr/>
            </p:nvCxnSpPr>
            <p:spPr>
              <a:xfrm>
                <a:off x="7072313" y="1952626"/>
                <a:ext cx="1409700" cy="0"/>
              </a:xfrm>
              <a:prstGeom prst="line">
                <a:avLst/>
              </a:prstGeom>
            </p:spPr>
            <p:style>
              <a:lnRef idx="3">
                <a:schemeClr val="dk1"/>
              </a:lnRef>
              <a:fillRef idx="0">
                <a:schemeClr val="dk1"/>
              </a:fillRef>
              <a:effectRef idx="2">
                <a:schemeClr val="dk1"/>
              </a:effectRef>
              <a:fontRef idx="minor">
                <a:schemeClr val="tx1"/>
              </a:fontRef>
            </p:style>
          </p:cxnSp>
          <p:cxnSp>
            <p:nvCxnSpPr>
              <p:cNvPr id="10" name="Straight Connector 9">
                <a:extLst>
                  <a:ext uri="{FF2B5EF4-FFF2-40B4-BE49-F238E27FC236}">
                    <a16:creationId xmlns:a16="http://schemas.microsoft.com/office/drawing/2014/main" id="{2BCBCEF5-4B36-2858-C6C6-BE91D0C1AA7A}"/>
                  </a:ext>
                </a:extLst>
              </p:cNvPr>
              <p:cNvCxnSpPr>
                <a:cxnSpLocks/>
              </p:cNvCxnSpPr>
              <p:nvPr/>
            </p:nvCxnSpPr>
            <p:spPr>
              <a:xfrm>
                <a:off x="7079457" y="1343025"/>
                <a:ext cx="0" cy="614363"/>
              </a:xfrm>
              <a:prstGeom prst="line">
                <a:avLst/>
              </a:prstGeom>
            </p:spPr>
            <p:style>
              <a:lnRef idx="3">
                <a:schemeClr val="dk1"/>
              </a:lnRef>
              <a:fillRef idx="0">
                <a:schemeClr val="dk1"/>
              </a:fillRef>
              <a:effectRef idx="2">
                <a:schemeClr val="dk1"/>
              </a:effectRef>
              <a:fontRef idx="minor">
                <a:schemeClr val="tx1"/>
              </a:fontRef>
            </p:style>
          </p:cxnSp>
        </p:grpSp>
        <p:cxnSp>
          <p:nvCxnSpPr>
            <p:cNvPr id="7" name="Straight Connector 6">
              <a:extLst>
                <a:ext uri="{FF2B5EF4-FFF2-40B4-BE49-F238E27FC236}">
                  <a16:creationId xmlns:a16="http://schemas.microsoft.com/office/drawing/2014/main" id="{91FA0AB0-4EF5-6980-5239-115BC4D069C8}"/>
                </a:ext>
              </a:extLst>
            </p:cNvPr>
            <p:cNvCxnSpPr/>
            <p:nvPr/>
          </p:nvCxnSpPr>
          <p:spPr>
            <a:xfrm>
              <a:off x="2701636" y="2814637"/>
              <a:ext cx="0" cy="856906"/>
            </a:xfrm>
            <a:prstGeom prst="line">
              <a:avLst/>
            </a:prstGeom>
          </p:spPr>
          <p:style>
            <a:lnRef idx="3">
              <a:schemeClr val="dk1"/>
            </a:lnRef>
            <a:fillRef idx="0">
              <a:schemeClr val="dk1"/>
            </a:fillRef>
            <a:effectRef idx="2">
              <a:schemeClr val="dk1"/>
            </a:effectRef>
            <a:fontRef idx="minor">
              <a:schemeClr val="tx1"/>
            </a:fontRef>
          </p:style>
        </p:cxnSp>
      </p:grpSp>
      <p:cxnSp>
        <p:nvCxnSpPr>
          <p:cNvPr id="11" name="Straight Arrow Connector 10">
            <a:extLst>
              <a:ext uri="{FF2B5EF4-FFF2-40B4-BE49-F238E27FC236}">
                <a16:creationId xmlns:a16="http://schemas.microsoft.com/office/drawing/2014/main" id="{379467D0-265A-72E6-F697-A86931F9C2C0}"/>
              </a:ext>
            </a:extLst>
          </p:cNvPr>
          <p:cNvCxnSpPr>
            <a:cxnSpLocks/>
          </p:cNvCxnSpPr>
          <p:nvPr/>
        </p:nvCxnSpPr>
        <p:spPr>
          <a:xfrm>
            <a:off x="3228109" y="3066761"/>
            <a:ext cx="222019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2" name="Straight Arrow Connector 11">
            <a:extLst>
              <a:ext uri="{FF2B5EF4-FFF2-40B4-BE49-F238E27FC236}">
                <a16:creationId xmlns:a16="http://schemas.microsoft.com/office/drawing/2014/main" id="{DFB6E28E-B403-456B-3F93-D78353E4A182}"/>
              </a:ext>
            </a:extLst>
          </p:cNvPr>
          <p:cNvCxnSpPr>
            <a:cxnSpLocks/>
          </p:cNvCxnSpPr>
          <p:nvPr/>
        </p:nvCxnSpPr>
        <p:spPr>
          <a:xfrm flipH="1">
            <a:off x="3228109" y="3790950"/>
            <a:ext cx="222019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3" name="Connector: Elbow 89">
            <a:extLst>
              <a:ext uri="{FF2B5EF4-FFF2-40B4-BE49-F238E27FC236}">
                <a16:creationId xmlns:a16="http://schemas.microsoft.com/office/drawing/2014/main" id="{B1B5992F-C1CA-3A1A-EB93-CEE300081E45}"/>
              </a:ext>
            </a:extLst>
          </p:cNvPr>
          <p:cNvCxnSpPr>
            <a:cxnSpLocks/>
          </p:cNvCxnSpPr>
          <p:nvPr/>
        </p:nvCxnSpPr>
        <p:spPr>
          <a:xfrm>
            <a:off x="2073275" y="4156902"/>
            <a:ext cx="3362325" cy="1088040"/>
          </a:xfrm>
          <a:prstGeom prst="bentConnector3">
            <a:avLst>
              <a:gd name="adj1" fmla="val -142"/>
            </a:avLst>
          </a:prstGeom>
          <a:ln>
            <a:tailEnd type="triangle"/>
          </a:ln>
        </p:spPr>
        <p:style>
          <a:lnRef idx="3">
            <a:schemeClr val="dk1"/>
          </a:lnRef>
          <a:fillRef idx="0">
            <a:schemeClr val="dk1"/>
          </a:fillRef>
          <a:effectRef idx="2">
            <a:schemeClr val="dk1"/>
          </a:effectRef>
          <a:fontRef idx="minor">
            <a:schemeClr val="tx1"/>
          </a:fontRef>
        </p:style>
      </p:cxnSp>
      <p:cxnSp>
        <p:nvCxnSpPr>
          <p:cNvPr id="14" name="Connector: Elbow 90">
            <a:extLst>
              <a:ext uri="{FF2B5EF4-FFF2-40B4-BE49-F238E27FC236}">
                <a16:creationId xmlns:a16="http://schemas.microsoft.com/office/drawing/2014/main" id="{20648749-6DA3-1176-EE6F-FFB075D85D64}"/>
              </a:ext>
            </a:extLst>
          </p:cNvPr>
          <p:cNvCxnSpPr>
            <a:cxnSpLocks/>
          </p:cNvCxnSpPr>
          <p:nvPr/>
        </p:nvCxnSpPr>
        <p:spPr>
          <a:xfrm rot="10800000">
            <a:off x="1403351" y="4135003"/>
            <a:ext cx="4071943" cy="1801960"/>
          </a:xfrm>
          <a:prstGeom prst="bentConnector3">
            <a:avLst>
              <a:gd name="adj1" fmla="val 99902"/>
            </a:avLst>
          </a:prstGeom>
          <a:ln>
            <a:tailEnd type="triangle"/>
          </a:ln>
        </p:spPr>
        <p:style>
          <a:lnRef idx="3">
            <a:schemeClr val="dk1"/>
          </a:lnRef>
          <a:fillRef idx="0">
            <a:schemeClr val="dk1"/>
          </a:fillRef>
          <a:effectRef idx="2">
            <a:schemeClr val="dk1"/>
          </a:effectRef>
          <a:fontRef idx="minor">
            <a:schemeClr val="tx1"/>
          </a:fontRef>
        </p:style>
      </p:cxnSp>
      <p:cxnSp>
        <p:nvCxnSpPr>
          <p:cNvPr id="15" name="Connector: Elbow 91">
            <a:extLst>
              <a:ext uri="{FF2B5EF4-FFF2-40B4-BE49-F238E27FC236}">
                <a16:creationId xmlns:a16="http://schemas.microsoft.com/office/drawing/2014/main" id="{22B8FBB6-ACF1-F65B-0F58-784FF4B312DC}"/>
              </a:ext>
            </a:extLst>
          </p:cNvPr>
          <p:cNvCxnSpPr/>
          <p:nvPr/>
        </p:nvCxnSpPr>
        <p:spPr>
          <a:xfrm flipV="1">
            <a:off x="1403350" y="923925"/>
            <a:ext cx="4071944" cy="1799070"/>
          </a:xfrm>
          <a:prstGeom prst="bentConnector3">
            <a:avLst>
              <a:gd name="adj1" fmla="val 331"/>
            </a:avLst>
          </a:prstGeom>
          <a:ln>
            <a:tailEnd type="triangle"/>
          </a:ln>
        </p:spPr>
        <p:style>
          <a:lnRef idx="3">
            <a:schemeClr val="dk1"/>
          </a:lnRef>
          <a:fillRef idx="0">
            <a:schemeClr val="dk1"/>
          </a:fillRef>
          <a:effectRef idx="2">
            <a:schemeClr val="dk1"/>
          </a:effectRef>
          <a:fontRef idx="minor">
            <a:schemeClr val="tx1"/>
          </a:fontRef>
        </p:style>
      </p:cxnSp>
      <p:cxnSp>
        <p:nvCxnSpPr>
          <p:cNvPr id="16" name="Connector: Elbow 92">
            <a:extLst>
              <a:ext uri="{FF2B5EF4-FFF2-40B4-BE49-F238E27FC236}">
                <a16:creationId xmlns:a16="http://schemas.microsoft.com/office/drawing/2014/main" id="{51AF8A52-126D-2EC2-B7F1-066B2E64566A}"/>
              </a:ext>
            </a:extLst>
          </p:cNvPr>
          <p:cNvCxnSpPr/>
          <p:nvPr/>
        </p:nvCxnSpPr>
        <p:spPr>
          <a:xfrm rot="10800000" flipV="1">
            <a:off x="2073276" y="1615439"/>
            <a:ext cx="3375025" cy="1107555"/>
          </a:xfrm>
          <a:prstGeom prst="bentConnector3">
            <a:avLst>
              <a:gd name="adj1" fmla="val 99897"/>
            </a:avLst>
          </a:prstGeom>
          <a:ln>
            <a:tailEnd type="triangle"/>
          </a:ln>
        </p:spPr>
        <p:style>
          <a:lnRef idx="3">
            <a:schemeClr val="dk1"/>
          </a:lnRef>
          <a:fillRef idx="0">
            <a:schemeClr val="dk1"/>
          </a:fillRef>
          <a:effectRef idx="2">
            <a:schemeClr val="dk1"/>
          </a:effectRef>
          <a:fontRef idx="minor">
            <a:schemeClr val="tx1"/>
          </a:fontRef>
        </p:style>
      </p:cxnSp>
      <p:grpSp>
        <p:nvGrpSpPr>
          <p:cNvPr id="17" name="Group 16">
            <a:extLst>
              <a:ext uri="{FF2B5EF4-FFF2-40B4-BE49-F238E27FC236}">
                <a16:creationId xmlns:a16="http://schemas.microsoft.com/office/drawing/2014/main" id="{CAD1F479-0B70-2BB1-AAD5-F2E76438C974}"/>
              </a:ext>
            </a:extLst>
          </p:cNvPr>
          <p:cNvGrpSpPr/>
          <p:nvPr/>
        </p:nvGrpSpPr>
        <p:grpSpPr>
          <a:xfrm>
            <a:off x="8267051" y="2750801"/>
            <a:ext cx="3289156" cy="1412009"/>
            <a:chOff x="7072313" y="1343025"/>
            <a:chExt cx="1409700" cy="614363"/>
          </a:xfrm>
        </p:grpSpPr>
        <p:cxnSp>
          <p:nvCxnSpPr>
            <p:cNvPr id="18" name="Straight Connector 17">
              <a:extLst>
                <a:ext uri="{FF2B5EF4-FFF2-40B4-BE49-F238E27FC236}">
                  <a16:creationId xmlns:a16="http://schemas.microsoft.com/office/drawing/2014/main" id="{1523E91B-59CA-AE9A-A01E-F7CB30C342BF}"/>
                </a:ext>
              </a:extLst>
            </p:cNvPr>
            <p:cNvCxnSpPr/>
            <p:nvPr/>
          </p:nvCxnSpPr>
          <p:spPr>
            <a:xfrm>
              <a:off x="7072313" y="1345406"/>
              <a:ext cx="1409700" cy="0"/>
            </a:xfrm>
            <a:prstGeom prst="line">
              <a:avLst/>
            </a:prstGeom>
          </p:spPr>
          <p:style>
            <a:lnRef idx="3">
              <a:schemeClr val="dk1"/>
            </a:lnRef>
            <a:fillRef idx="0">
              <a:schemeClr val="dk1"/>
            </a:fillRef>
            <a:effectRef idx="2">
              <a:schemeClr val="dk1"/>
            </a:effectRef>
            <a:fontRef idx="minor">
              <a:schemeClr val="tx1"/>
            </a:fontRef>
          </p:style>
        </p:cxnSp>
        <p:cxnSp>
          <p:nvCxnSpPr>
            <p:cNvPr id="19" name="Straight Connector 18">
              <a:extLst>
                <a:ext uri="{FF2B5EF4-FFF2-40B4-BE49-F238E27FC236}">
                  <a16:creationId xmlns:a16="http://schemas.microsoft.com/office/drawing/2014/main" id="{D95A0442-E362-D6D9-A3A2-900D7DB975A7}"/>
                </a:ext>
              </a:extLst>
            </p:cNvPr>
            <p:cNvCxnSpPr/>
            <p:nvPr/>
          </p:nvCxnSpPr>
          <p:spPr>
            <a:xfrm>
              <a:off x="7072313" y="1952626"/>
              <a:ext cx="1409700" cy="0"/>
            </a:xfrm>
            <a:prstGeom prst="line">
              <a:avLst/>
            </a:prstGeom>
          </p:spPr>
          <p:style>
            <a:lnRef idx="3">
              <a:schemeClr val="dk1"/>
            </a:lnRef>
            <a:fillRef idx="0">
              <a:schemeClr val="dk1"/>
            </a:fillRef>
            <a:effectRef idx="2">
              <a:schemeClr val="dk1"/>
            </a:effectRef>
            <a:fontRef idx="minor">
              <a:schemeClr val="tx1"/>
            </a:fontRef>
          </p:style>
        </p:cxnSp>
        <p:cxnSp>
          <p:nvCxnSpPr>
            <p:cNvPr id="20" name="Straight Connector 19">
              <a:extLst>
                <a:ext uri="{FF2B5EF4-FFF2-40B4-BE49-F238E27FC236}">
                  <a16:creationId xmlns:a16="http://schemas.microsoft.com/office/drawing/2014/main" id="{A6D7F0CC-77AF-1FF8-695E-BCD55B588210}"/>
                </a:ext>
              </a:extLst>
            </p:cNvPr>
            <p:cNvCxnSpPr>
              <a:cxnSpLocks/>
            </p:cNvCxnSpPr>
            <p:nvPr/>
          </p:nvCxnSpPr>
          <p:spPr>
            <a:xfrm>
              <a:off x="7079457" y="1343025"/>
              <a:ext cx="0" cy="614363"/>
            </a:xfrm>
            <a:prstGeom prst="line">
              <a:avLst/>
            </a:prstGeom>
          </p:spPr>
          <p:style>
            <a:lnRef idx="3">
              <a:schemeClr val="dk1"/>
            </a:lnRef>
            <a:fillRef idx="0">
              <a:schemeClr val="dk1"/>
            </a:fillRef>
            <a:effectRef idx="2">
              <a:schemeClr val="dk1"/>
            </a:effectRef>
            <a:fontRef idx="minor">
              <a:schemeClr val="tx1"/>
            </a:fontRef>
          </p:style>
        </p:cxnSp>
      </p:grpSp>
      <p:sp>
        <p:nvSpPr>
          <p:cNvPr id="21" name="Oval 20">
            <a:extLst>
              <a:ext uri="{FF2B5EF4-FFF2-40B4-BE49-F238E27FC236}">
                <a16:creationId xmlns:a16="http://schemas.microsoft.com/office/drawing/2014/main" id="{9534A121-3DDF-7D22-0D9B-A70AF6683812}"/>
              </a:ext>
            </a:extLst>
          </p:cNvPr>
          <p:cNvSpPr/>
          <p:nvPr/>
        </p:nvSpPr>
        <p:spPr>
          <a:xfrm>
            <a:off x="5347854" y="2722995"/>
            <a:ext cx="1468582" cy="1412009"/>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600" dirty="0">
              <a:latin typeface="Times New Roman" panose="02020603050405020304" pitchFamily="18" charset="0"/>
              <a:cs typeface="Times New Roman" panose="02020603050405020304" pitchFamily="18" charset="0"/>
            </a:endParaRPr>
          </a:p>
          <a:p>
            <a:pPr algn="ctr"/>
            <a:r>
              <a:rPr lang="en-US" sz="1100" dirty="0">
                <a:latin typeface="Times New Roman" panose="02020603050405020304" pitchFamily="18" charset="0"/>
                <a:cs typeface="Times New Roman" panose="02020603050405020304" pitchFamily="18" charset="0"/>
              </a:rPr>
              <a:t>4.2</a:t>
            </a:r>
          </a:p>
          <a:p>
            <a:pPr algn="ctr"/>
            <a:r>
              <a:rPr lang="en-US" sz="1100" dirty="0">
                <a:latin typeface="Times New Roman" panose="02020603050405020304" pitchFamily="18" charset="0"/>
                <a:cs typeface="Times New Roman" panose="02020603050405020304" pitchFamily="18" charset="0"/>
              </a:rPr>
              <a:t>UPDATE </a:t>
            </a:r>
          </a:p>
          <a:p>
            <a:pPr algn="ctr"/>
            <a:r>
              <a:rPr lang="en-US" sz="1100" dirty="0">
                <a:latin typeface="Times New Roman" panose="02020603050405020304" pitchFamily="18" charset="0"/>
                <a:cs typeface="Times New Roman" panose="02020603050405020304" pitchFamily="18" charset="0"/>
              </a:rPr>
              <a:t>LECTURE INFORMAN-TION </a:t>
            </a:r>
          </a:p>
          <a:p>
            <a:pPr algn="ctr"/>
            <a:r>
              <a:rPr lang="en-US" sz="1100" dirty="0">
                <a:latin typeface="Times New Roman" panose="02020603050405020304" pitchFamily="18" charset="0"/>
                <a:cs typeface="Times New Roman" panose="02020603050405020304" pitchFamily="18" charset="0"/>
              </a:rPr>
              <a:t>DETAIL</a:t>
            </a:r>
            <a:endParaRPr lang="en-IN" sz="1100" dirty="0">
              <a:latin typeface="Times New Roman" panose="02020603050405020304" pitchFamily="18" charset="0"/>
              <a:cs typeface="Times New Roman" panose="02020603050405020304" pitchFamily="18" charset="0"/>
            </a:endParaRPr>
          </a:p>
          <a:p>
            <a:pPr algn="ctr"/>
            <a:endParaRPr lang="en-IN" dirty="0">
              <a:latin typeface="Times New Roman" panose="02020603050405020304" pitchFamily="18" charset="0"/>
              <a:cs typeface="Times New Roman" panose="02020603050405020304" pitchFamily="18" charset="0"/>
            </a:endParaRPr>
          </a:p>
        </p:txBody>
      </p:sp>
      <p:cxnSp>
        <p:nvCxnSpPr>
          <p:cNvPr id="22" name="Connector: Elbow 98">
            <a:extLst>
              <a:ext uri="{FF2B5EF4-FFF2-40B4-BE49-F238E27FC236}">
                <a16:creationId xmlns:a16="http://schemas.microsoft.com/office/drawing/2014/main" id="{D13B30C4-9587-2F2E-8EFE-21CB7406D907}"/>
              </a:ext>
            </a:extLst>
          </p:cNvPr>
          <p:cNvCxnSpPr>
            <a:cxnSpLocks/>
          </p:cNvCxnSpPr>
          <p:nvPr/>
        </p:nvCxnSpPr>
        <p:spPr>
          <a:xfrm rot="10800000" flipV="1">
            <a:off x="6716708" y="4162809"/>
            <a:ext cx="3730312" cy="1774154"/>
          </a:xfrm>
          <a:prstGeom prst="bentConnector3">
            <a:avLst>
              <a:gd name="adj1" fmla="val 634"/>
            </a:avLst>
          </a:prstGeom>
          <a:ln>
            <a:tailEnd type="triangle"/>
          </a:ln>
        </p:spPr>
        <p:style>
          <a:lnRef idx="3">
            <a:schemeClr val="dk1"/>
          </a:lnRef>
          <a:fillRef idx="0">
            <a:schemeClr val="dk1"/>
          </a:fillRef>
          <a:effectRef idx="2">
            <a:schemeClr val="dk1"/>
          </a:effectRef>
          <a:fontRef idx="minor">
            <a:schemeClr val="tx1"/>
          </a:fontRef>
        </p:style>
      </p:cxnSp>
      <p:cxnSp>
        <p:nvCxnSpPr>
          <p:cNvPr id="23" name="Connector: Elbow 99">
            <a:extLst>
              <a:ext uri="{FF2B5EF4-FFF2-40B4-BE49-F238E27FC236}">
                <a16:creationId xmlns:a16="http://schemas.microsoft.com/office/drawing/2014/main" id="{DBB85450-80CF-DE5E-FD83-27B366483FD1}"/>
              </a:ext>
            </a:extLst>
          </p:cNvPr>
          <p:cNvCxnSpPr>
            <a:cxnSpLocks/>
          </p:cNvCxnSpPr>
          <p:nvPr/>
        </p:nvCxnSpPr>
        <p:spPr>
          <a:xfrm flipV="1">
            <a:off x="5468943" y="4162809"/>
            <a:ext cx="4231317" cy="1079752"/>
          </a:xfrm>
          <a:prstGeom prst="bentConnector3">
            <a:avLst>
              <a:gd name="adj1" fmla="val 100064"/>
            </a:avLst>
          </a:prstGeom>
          <a:ln>
            <a:tailEnd type="triangle"/>
          </a:ln>
        </p:spPr>
        <p:style>
          <a:lnRef idx="3">
            <a:schemeClr val="dk1"/>
          </a:lnRef>
          <a:fillRef idx="0">
            <a:schemeClr val="dk1"/>
          </a:fillRef>
          <a:effectRef idx="2">
            <a:schemeClr val="dk1"/>
          </a:effectRef>
          <a:fontRef idx="minor">
            <a:schemeClr val="tx1"/>
          </a:fontRef>
        </p:style>
      </p:cxnSp>
      <p:sp>
        <p:nvSpPr>
          <p:cNvPr id="24" name="Oval 23">
            <a:extLst>
              <a:ext uri="{FF2B5EF4-FFF2-40B4-BE49-F238E27FC236}">
                <a16:creationId xmlns:a16="http://schemas.microsoft.com/office/drawing/2014/main" id="{883F849D-E47C-ABDB-4156-40482735FC7B}"/>
              </a:ext>
            </a:extLst>
          </p:cNvPr>
          <p:cNvSpPr/>
          <p:nvPr/>
        </p:nvSpPr>
        <p:spPr>
          <a:xfrm>
            <a:off x="5346262" y="4864100"/>
            <a:ext cx="1468582" cy="1412009"/>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100" dirty="0">
                <a:latin typeface="Times New Roman" panose="02020603050405020304" pitchFamily="18" charset="0"/>
                <a:cs typeface="Times New Roman" panose="02020603050405020304" pitchFamily="18" charset="0"/>
              </a:rPr>
              <a:t>4.3</a:t>
            </a:r>
          </a:p>
          <a:p>
            <a:pPr algn="ctr"/>
            <a:r>
              <a:rPr lang="en-US" sz="1100" dirty="0">
                <a:latin typeface="Times New Roman" panose="02020603050405020304" pitchFamily="18" charset="0"/>
                <a:cs typeface="Times New Roman" panose="02020603050405020304" pitchFamily="18" charset="0"/>
              </a:rPr>
              <a:t>DELETE </a:t>
            </a:r>
          </a:p>
          <a:p>
            <a:pPr algn="ctr"/>
            <a:r>
              <a:rPr lang="en-US" sz="1100" dirty="0">
                <a:latin typeface="Times New Roman" panose="02020603050405020304" pitchFamily="18" charset="0"/>
                <a:cs typeface="Times New Roman" panose="02020603050405020304" pitchFamily="18" charset="0"/>
              </a:rPr>
              <a:t>LECTURE INFORMAN-TION </a:t>
            </a:r>
          </a:p>
          <a:p>
            <a:pPr algn="ctr"/>
            <a:r>
              <a:rPr lang="en-US" sz="1100" dirty="0">
                <a:latin typeface="Times New Roman" panose="02020603050405020304" pitchFamily="18" charset="0"/>
                <a:cs typeface="Times New Roman" panose="02020603050405020304" pitchFamily="18" charset="0"/>
              </a:rPr>
              <a:t>DETAIL</a:t>
            </a:r>
            <a:endParaRPr lang="en-IN" sz="1100" dirty="0">
              <a:latin typeface="Times New Roman" panose="02020603050405020304" pitchFamily="18" charset="0"/>
              <a:cs typeface="Times New Roman" panose="02020603050405020304" pitchFamily="18" charset="0"/>
            </a:endParaRPr>
          </a:p>
        </p:txBody>
      </p:sp>
      <p:sp>
        <p:nvSpPr>
          <p:cNvPr id="25" name="TextBox 24">
            <a:extLst>
              <a:ext uri="{FF2B5EF4-FFF2-40B4-BE49-F238E27FC236}">
                <a16:creationId xmlns:a16="http://schemas.microsoft.com/office/drawing/2014/main" id="{A2462B60-69C3-B891-A6CC-1B75540DC93E}"/>
              </a:ext>
            </a:extLst>
          </p:cNvPr>
          <p:cNvSpPr txBox="1"/>
          <p:nvPr/>
        </p:nvSpPr>
        <p:spPr>
          <a:xfrm>
            <a:off x="422131" y="3066761"/>
            <a:ext cx="2771115" cy="707886"/>
          </a:xfrm>
          <a:prstGeom prst="rect">
            <a:avLst/>
          </a:prstGeom>
          <a:noFill/>
        </p:spPr>
        <p:txBody>
          <a:bodyPr wrap="square" rtlCol="0">
            <a:spAutoFit/>
          </a:bodyPr>
          <a:lstStyle/>
          <a:p>
            <a:pPr algn="ctr"/>
            <a:r>
              <a:rPr lang="en-US" sz="4000" b="1" dirty="0">
                <a:latin typeface="Times New Roman" panose="02020603050405020304" pitchFamily="18" charset="0"/>
                <a:ea typeface="Tahoma" panose="020B0604030504040204" pitchFamily="34" charset="0"/>
                <a:cs typeface="Times New Roman" panose="02020603050405020304" pitchFamily="18" charset="0"/>
              </a:rPr>
              <a:t>ADMIN</a:t>
            </a:r>
            <a:endParaRPr lang="en-IN" b="1" dirty="0">
              <a:latin typeface="Times New Roman" panose="02020603050405020304" pitchFamily="18" charset="0"/>
              <a:ea typeface="Tahoma" panose="020B0604030504040204" pitchFamily="34" charset="0"/>
              <a:cs typeface="Times New Roman" panose="02020603050405020304" pitchFamily="18" charset="0"/>
            </a:endParaRPr>
          </a:p>
        </p:txBody>
      </p:sp>
      <p:cxnSp>
        <p:nvCxnSpPr>
          <p:cNvPr id="26" name="Straight Arrow Connector 25">
            <a:extLst>
              <a:ext uri="{FF2B5EF4-FFF2-40B4-BE49-F238E27FC236}">
                <a16:creationId xmlns:a16="http://schemas.microsoft.com/office/drawing/2014/main" id="{25B5D570-1AAF-027F-7864-0B3663BE4C2C}"/>
              </a:ext>
            </a:extLst>
          </p:cNvPr>
          <p:cNvCxnSpPr/>
          <p:nvPr/>
        </p:nvCxnSpPr>
        <p:spPr>
          <a:xfrm>
            <a:off x="6716708" y="3066761"/>
            <a:ext cx="1550343"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7" name="Straight Arrow Connector 26">
            <a:extLst>
              <a:ext uri="{FF2B5EF4-FFF2-40B4-BE49-F238E27FC236}">
                <a16:creationId xmlns:a16="http://schemas.microsoft.com/office/drawing/2014/main" id="{9EB7E2EA-5308-B854-1688-F4E39C695CB4}"/>
              </a:ext>
            </a:extLst>
          </p:cNvPr>
          <p:cNvCxnSpPr/>
          <p:nvPr/>
        </p:nvCxnSpPr>
        <p:spPr>
          <a:xfrm flipH="1">
            <a:off x="6716708" y="3790950"/>
            <a:ext cx="1567012"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9" name="Connector: Elbow 104">
            <a:extLst>
              <a:ext uri="{FF2B5EF4-FFF2-40B4-BE49-F238E27FC236}">
                <a16:creationId xmlns:a16="http://schemas.microsoft.com/office/drawing/2014/main" id="{F0042D16-149B-97DE-4939-05EC76438889}"/>
              </a:ext>
            </a:extLst>
          </p:cNvPr>
          <p:cNvCxnSpPr>
            <a:cxnSpLocks/>
          </p:cNvCxnSpPr>
          <p:nvPr/>
        </p:nvCxnSpPr>
        <p:spPr>
          <a:xfrm>
            <a:off x="6716708" y="923925"/>
            <a:ext cx="3869230" cy="1826876"/>
          </a:xfrm>
          <a:prstGeom prst="bentConnector3">
            <a:avLst>
              <a:gd name="adj1" fmla="val 99992"/>
            </a:avLst>
          </a:prstGeom>
          <a:ln>
            <a:tailEnd type="triangle"/>
          </a:ln>
        </p:spPr>
        <p:style>
          <a:lnRef idx="3">
            <a:schemeClr val="dk1"/>
          </a:lnRef>
          <a:fillRef idx="0">
            <a:schemeClr val="dk1"/>
          </a:fillRef>
          <a:effectRef idx="2">
            <a:schemeClr val="dk1"/>
          </a:effectRef>
          <a:fontRef idx="minor">
            <a:schemeClr val="tx1"/>
          </a:fontRef>
        </p:style>
      </p:cxnSp>
      <p:cxnSp>
        <p:nvCxnSpPr>
          <p:cNvPr id="30" name="Connector: Elbow 105">
            <a:extLst>
              <a:ext uri="{FF2B5EF4-FFF2-40B4-BE49-F238E27FC236}">
                <a16:creationId xmlns:a16="http://schemas.microsoft.com/office/drawing/2014/main" id="{E63BA196-DADF-27EF-20E6-39A44A7F600D}"/>
              </a:ext>
            </a:extLst>
          </p:cNvPr>
          <p:cNvCxnSpPr>
            <a:cxnSpLocks/>
          </p:cNvCxnSpPr>
          <p:nvPr/>
        </p:nvCxnSpPr>
        <p:spPr>
          <a:xfrm rot="10800000">
            <a:off x="6742552" y="1591727"/>
            <a:ext cx="3043286" cy="1142649"/>
          </a:xfrm>
          <a:prstGeom prst="bentConnector3">
            <a:avLst>
              <a:gd name="adj1" fmla="val 308"/>
            </a:avLst>
          </a:prstGeom>
          <a:ln>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9EB23F6E-E23A-4A9D-5C88-3103CB488DAF}"/>
                  </a:ext>
                </a:extLst>
              </p:cNvPr>
              <p:cNvSpPr txBox="1"/>
              <p:nvPr/>
            </p:nvSpPr>
            <p:spPr>
              <a:xfrm>
                <a:off x="-8035" y="19735"/>
                <a:ext cx="6435212" cy="37978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p>
                        <m:sSupPr>
                          <m:ctrlPr>
                            <a:rPr lang="en-US" b="1" i="1" smtClean="0">
                              <a:latin typeface="Cambria Math" panose="02040503050406030204" pitchFamily="18" charset="0"/>
                            </a:rPr>
                          </m:ctrlPr>
                        </m:sSupPr>
                        <m:e>
                          <m:r>
                            <a:rPr lang="en-US" b="1" i="1" smtClean="0">
                              <a:latin typeface="Cambria Math" panose="02040503050406030204" pitchFamily="18" charset="0"/>
                            </a:rPr>
                            <m:t>𝟐</m:t>
                          </m:r>
                        </m:e>
                        <m:sup>
                          <m:r>
                            <a:rPr lang="en-US" b="1" i="1" smtClean="0">
                              <a:latin typeface="Cambria Math" panose="02040503050406030204" pitchFamily="18" charset="0"/>
                            </a:rPr>
                            <m:t>𝒏𝒅</m:t>
                          </m:r>
                        </m:sup>
                      </m:sSup>
                      <m:r>
                        <a:rPr lang="en-US" b="1" i="1" smtClean="0">
                          <a:latin typeface="Cambria Math" panose="02040503050406030204" pitchFamily="18" charset="0"/>
                        </a:rPr>
                        <m:t> </m:t>
                      </m:r>
                      <m:r>
                        <a:rPr lang="en-US" b="1" i="1" smtClean="0">
                          <a:latin typeface="Cambria Math" panose="02040503050406030204" pitchFamily="18" charset="0"/>
                        </a:rPr>
                        <m:t>𝑳𝑬𝑽𝑬𝑳</m:t>
                      </m:r>
                      <m:r>
                        <a:rPr lang="en-US" b="1" i="1" smtClean="0">
                          <a:latin typeface="Cambria Math" panose="02040503050406030204" pitchFamily="18" charset="0"/>
                        </a:rPr>
                        <m:t> </m:t>
                      </m:r>
                      <m:r>
                        <a:rPr lang="en-US" b="1" i="1" smtClean="0">
                          <a:latin typeface="Cambria Math" panose="02040503050406030204" pitchFamily="18" charset="0"/>
                        </a:rPr>
                        <m:t>𝑫𝑭𝑫</m:t>
                      </m:r>
                      <m:r>
                        <a:rPr lang="en-US" b="1" i="1" smtClean="0">
                          <a:latin typeface="Cambria Math" panose="02040503050406030204" pitchFamily="18" charset="0"/>
                        </a:rPr>
                        <m:t> </m:t>
                      </m:r>
                      <m:r>
                        <a:rPr lang="en-US" b="1" i="1" smtClean="0">
                          <a:latin typeface="Cambria Math" panose="02040503050406030204" pitchFamily="18" charset="0"/>
                        </a:rPr>
                        <m:t>𝒇𝒐𝒓</m:t>
                      </m:r>
                      <m:r>
                        <a:rPr lang="en-US" b="1" i="1" smtClean="0">
                          <a:latin typeface="Cambria Math" panose="02040503050406030204" pitchFamily="18" charset="0"/>
                        </a:rPr>
                        <m:t> </m:t>
                      </m:r>
                      <m:r>
                        <a:rPr lang="en-US" b="1" i="1" smtClean="0">
                          <a:latin typeface="Cambria Math" panose="02040503050406030204" pitchFamily="18" charset="0"/>
                        </a:rPr>
                        <m:t>𝟒</m:t>
                      </m:r>
                      <m:r>
                        <a:rPr lang="en-US" b="1" i="1" smtClean="0">
                          <a:latin typeface="Cambria Math" panose="02040503050406030204" pitchFamily="18" charset="0"/>
                        </a:rPr>
                        <m:t>.</m:t>
                      </m:r>
                      <m:r>
                        <a:rPr lang="en-US" b="1" i="1" smtClean="0">
                          <a:latin typeface="Cambria Math" panose="02040503050406030204" pitchFamily="18" charset="0"/>
                        </a:rPr>
                        <m:t>𝟎</m:t>
                      </m:r>
                      <m:d>
                        <m:dPr>
                          <m:ctrlPr>
                            <a:rPr lang="en-US" b="1" i="1" smtClean="0">
                              <a:latin typeface="Cambria Math" panose="02040503050406030204" pitchFamily="18" charset="0"/>
                            </a:rPr>
                          </m:ctrlPr>
                        </m:dPr>
                        <m:e>
                          <m:r>
                            <a:rPr lang="en-US" b="1" i="1" smtClean="0">
                              <a:latin typeface="Cambria Math" panose="02040503050406030204" pitchFamily="18" charset="0"/>
                            </a:rPr>
                            <m:t>𝑴𝒂𝒏𝒂𝒈𝒆</m:t>
                          </m:r>
                          <m:r>
                            <a:rPr lang="en-US" b="1" i="1" smtClean="0">
                              <a:latin typeface="Cambria Math" panose="02040503050406030204" pitchFamily="18" charset="0"/>
                            </a:rPr>
                            <m:t> </m:t>
                          </m:r>
                          <m:r>
                            <a:rPr lang="en-US" b="1" i="1" smtClean="0">
                              <a:latin typeface="Cambria Math" panose="02040503050406030204" pitchFamily="18" charset="0"/>
                            </a:rPr>
                            <m:t>𝑳𝒆𝒄𝒕𝒖𝒓𝒆</m:t>
                          </m:r>
                          <m:r>
                            <a:rPr lang="en-US" b="1" i="1" smtClean="0">
                              <a:latin typeface="Cambria Math" panose="02040503050406030204" pitchFamily="18" charset="0"/>
                            </a:rPr>
                            <m:t> </m:t>
                          </m:r>
                          <m:r>
                            <a:rPr lang="en-US" b="1" i="1" smtClean="0">
                              <a:latin typeface="Cambria Math" panose="02040503050406030204" pitchFamily="18" charset="0"/>
                            </a:rPr>
                            <m:t>𝑰𝒏𝒇𝒐𝒓𝒎𝒂𝒕𝒐𝒏</m:t>
                          </m:r>
                        </m:e>
                      </m:d>
                      <m:r>
                        <a:rPr lang="en-US" b="1" i="1" smtClean="0">
                          <a:latin typeface="Cambria Math" panose="02040503050406030204" pitchFamily="18" charset="0"/>
                        </a:rPr>
                        <m:t>:−</m:t>
                      </m:r>
                    </m:oMath>
                  </m:oMathPara>
                </a14:m>
                <a:endParaRPr lang="en-US" b="1" dirty="0">
                  <a:latin typeface="Times New Roman" panose="02020603050405020304" pitchFamily="18" charset="0"/>
                </a:endParaRPr>
              </a:p>
            </p:txBody>
          </p:sp>
        </mc:Choice>
        <mc:Fallback xmlns="">
          <p:sp>
            <p:nvSpPr>
              <p:cNvPr id="31" name="TextBox 30">
                <a:extLst>
                  <a:ext uri="{FF2B5EF4-FFF2-40B4-BE49-F238E27FC236}">
                    <a16:creationId xmlns:a16="http://schemas.microsoft.com/office/drawing/2014/main" id="{9EB23F6E-E23A-4A9D-5C88-3103CB488DAF}"/>
                  </a:ext>
                </a:extLst>
              </p:cNvPr>
              <p:cNvSpPr txBox="1">
                <a:spLocks noRot="1" noChangeAspect="1" noMove="1" noResize="1" noEditPoints="1" noAdjustHandles="1" noChangeArrowheads="1" noChangeShapeType="1" noTextEdit="1"/>
              </p:cNvSpPr>
              <p:nvPr/>
            </p:nvSpPr>
            <p:spPr>
              <a:xfrm>
                <a:off x="-8035" y="19735"/>
                <a:ext cx="6435212" cy="379784"/>
              </a:xfrm>
              <a:prstGeom prst="rect">
                <a:avLst/>
              </a:prstGeom>
              <a:blipFill>
                <a:blip r:embed="rId2"/>
                <a:stretch>
                  <a:fillRect b="-14286"/>
                </a:stretch>
              </a:blipFill>
            </p:spPr>
            <p:txBody>
              <a:bodyPr/>
              <a:lstStyle/>
              <a:p>
                <a:r>
                  <a:rPr lang="en-IN">
                    <a:noFill/>
                  </a:rPr>
                  <a:t> </a:t>
                </a:r>
              </a:p>
            </p:txBody>
          </p:sp>
        </mc:Fallback>
      </mc:AlternateContent>
      <p:sp>
        <p:nvSpPr>
          <p:cNvPr id="32" name="TextBox 31">
            <a:extLst>
              <a:ext uri="{FF2B5EF4-FFF2-40B4-BE49-F238E27FC236}">
                <a16:creationId xmlns:a16="http://schemas.microsoft.com/office/drawing/2014/main" id="{CE8A7B74-69D7-7F12-CE04-FBD638FC8E11}"/>
              </a:ext>
            </a:extLst>
          </p:cNvPr>
          <p:cNvSpPr txBox="1"/>
          <p:nvPr/>
        </p:nvSpPr>
        <p:spPr>
          <a:xfrm>
            <a:off x="8446685" y="2782800"/>
            <a:ext cx="3149994" cy="1384995"/>
          </a:xfrm>
          <a:prstGeom prst="rect">
            <a:avLst/>
          </a:prstGeom>
          <a:noFill/>
        </p:spPr>
        <p:txBody>
          <a:bodyPr wrap="square" rtlCol="0">
            <a:spAutoFit/>
          </a:bodyPr>
          <a:lstStyle/>
          <a:p>
            <a:r>
              <a:rPr lang="en-US" sz="2800" dirty="0">
                <a:latin typeface="Times New Roman" panose="02020603050405020304" pitchFamily="18" charset="0"/>
                <a:cs typeface="Times New Roman" panose="02020603050405020304" pitchFamily="18" charset="0"/>
              </a:rPr>
              <a:t>LECTURE INFORMANTION DETAIL</a:t>
            </a:r>
            <a:endParaRPr lang="en-IN" sz="2800" dirty="0">
              <a:latin typeface="Times New Roman" panose="02020603050405020304" pitchFamily="18" charset="0"/>
              <a:cs typeface="Times New Roman" panose="02020603050405020304" pitchFamily="18" charset="0"/>
            </a:endParaRPr>
          </a:p>
        </p:txBody>
      </p:sp>
      <p:sp>
        <p:nvSpPr>
          <p:cNvPr id="33" name="TextBox 32">
            <a:extLst>
              <a:ext uri="{FF2B5EF4-FFF2-40B4-BE49-F238E27FC236}">
                <a16:creationId xmlns:a16="http://schemas.microsoft.com/office/drawing/2014/main" id="{21BCC72B-ACF7-B594-6D37-623F0E1E5A00}"/>
              </a:ext>
            </a:extLst>
          </p:cNvPr>
          <p:cNvSpPr txBox="1"/>
          <p:nvPr/>
        </p:nvSpPr>
        <p:spPr>
          <a:xfrm>
            <a:off x="2177153" y="617539"/>
            <a:ext cx="3298139" cy="307777"/>
          </a:xfrm>
          <a:prstGeom prst="rect">
            <a:avLst/>
          </a:prstGeom>
          <a:noFill/>
        </p:spPr>
        <p:txBody>
          <a:bodyPr wrap="square" rtlCol="0">
            <a:spAutoFit/>
          </a:bodyPr>
          <a:lstStyle/>
          <a:p>
            <a:pPr algn="ctr"/>
            <a:r>
              <a:rPr lang="en-US" sz="1400" dirty="0">
                <a:latin typeface="Times New Roman" panose="02020603050405020304" pitchFamily="18" charset="0"/>
                <a:cs typeface="Times New Roman" panose="02020603050405020304" pitchFamily="18" charset="0"/>
              </a:rPr>
              <a:t>LECTURE INFORMANTION INFO</a:t>
            </a:r>
            <a:endParaRPr lang="en-IN" sz="1400" dirty="0">
              <a:latin typeface="Times New Roman" panose="02020603050405020304" pitchFamily="18" charset="0"/>
              <a:cs typeface="Times New Roman" panose="02020603050405020304" pitchFamily="18" charset="0"/>
            </a:endParaRPr>
          </a:p>
        </p:txBody>
      </p:sp>
      <p:sp>
        <p:nvSpPr>
          <p:cNvPr id="34" name="TextBox 33">
            <a:extLst>
              <a:ext uri="{FF2B5EF4-FFF2-40B4-BE49-F238E27FC236}">
                <a16:creationId xmlns:a16="http://schemas.microsoft.com/office/drawing/2014/main" id="{E6E69BCF-8E20-DDEC-FD91-C1112FF76F6C}"/>
              </a:ext>
            </a:extLst>
          </p:cNvPr>
          <p:cNvSpPr txBox="1"/>
          <p:nvPr/>
        </p:nvSpPr>
        <p:spPr>
          <a:xfrm>
            <a:off x="7031295" y="666108"/>
            <a:ext cx="2983552" cy="307777"/>
          </a:xfrm>
          <a:prstGeom prst="rect">
            <a:avLst/>
          </a:prstGeom>
          <a:noFill/>
        </p:spPr>
        <p:txBody>
          <a:bodyPr wrap="square" rtlCol="0">
            <a:spAutoFit/>
          </a:bodyPr>
          <a:lstStyle/>
          <a:p>
            <a:pPr algn="ctr"/>
            <a:r>
              <a:rPr lang="en-US" sz="1400" dirty="0">
                <a:latin typeface="Times New Roman" panose="02020603050405020304" pitchFamily="18" charset="0"/>
                <a:cs typeface="Times New Roman" panose="02020603050405020304" pitchFamily="18" charset="0"/>
              </a:rPr>
              <a:t>LECTURE INFORMANTION INFO</a:t>
            </a:r>
            <a:endParaRPr lang="en-IN" sz="1400" dirty="0">
              <a:latin typeface="Times New Roman" panose="02020603050405020304" pitchFamily="18" charset="0"/>
              <a:cs typeface="Times New Roman" panose="02020603050405020304" pitchFamily="18" charset="0"/>
            </a:endParaRPr>
          </a:p>
        </p:txBody>
      </p:sp>
      <p:sp>
        <p:nvSpPr>
          <p:cNvPr id="35" name="TextBox 34">
            <a:extLst>
              <a:ext uri="{FF2B5EF4-FFF2-40B4-BE49-F238E27FC236}">
                <a16:creationId xmlns:a16="http://schemas.microsoft.com/office/drawing/2014/main" id="{FF1A9261-564E-CE5B-1468-98A8BDFBD179}"/>
              </a:ext>
            </a:extLst>
          </p:cNvPr>
          <p:cNvSpPr txBox="1"/>
          <p:nvPr/>
        </p:nvSpPr>
        <p:spPr>
          <a:xfrm>
            <a:off x="2159562" y="1613058"/>
            <a:ext cx="3335687" cy="307777"/>
          </a:xfrm>
          <a:prstGeom prst="rect">
            <a:avLst/>
          </a:prstGeom>
          <a:noFill/>
        </p:spPr>
        <p:txBody>
          <a:bodyPr wrap="square" rtlCol="0">
            <a:spAutoFit/>
          </a:bodyPr>
          <a:lstStyle/>
          <a:p>
            <a:pPr algn="ctr"/>
            <a:r>
              <a:rPr lang="en-US" sz="1400" dirty="0">
                <a:latin typeface="Times New Roman" panose="02020603050405020304" pitchFamily="18" charset="0"/>
                <a:cs typeface="Times New Roman" panose="02020603050405020304" pitchFamily="18" charset="0"/>
              </a:rPr>
              <a:t>LECTURE INFORMANTION DETAIL</a:t>
            </a:r>
            <a:endParaRPr lang="en-IN" sz="1400" dirty="0">
              <a:latin typeface="Times New Roman" panose="02020603050405020304" pitchFamily="18" charset="0"/>
              <a:cs typeface="Times New Roman" panose="02020603050405020304" pitchFamily="18" charset="0"/>
            </a:endParaRPr>
          </a:p>
        </p:txBody>
      </p:sp>
      <p:sp>
        <p:nvSpPr>
          <p:cNvPr id="36" name="TextBox 35">
            <a:extLst>
              <a:ext uri="{FF2B5EF4-FFF2-40B4-BE49-F238E27FC236}">
                <a16:creationId xmlns:a16="http://schemas.microsoft.com/office/drawing/2014/main" id="{CE12770D-A84C-D317-D421-282D1291BF46}"/>
              </a:ext>
            </a:extLst>
          </p:cNvPr>
          <p:cNvSpPr txBox="1"/>
          <p:nvPr/>
        </p:nvSpPr>
        <p:spPr>
          <a:xfrm>
            <a:off x="7237569" y="1543049"/>
            <a:ext cx="2354731" cy="523220"/>
          </a:xfrm>
          <a:prstGeom prst="rect">
            <a:avLst/>
          </a:prstGeom>
          <a:noFill/>
        </p:spPr>
        <p:txBody>
          <a:bodyPr wrap="square" rtlCol="0">
            <a:spAutoFit/>
          </a:bodyPr>
          <a:lstStyle/>
          <a:p>
            <a:pPr algn="ctr"/>
            <a:r>
              <a:rPr lang="en-US" sz="1400" dirty="0">
                <a:latin typeface="Times New Roman" panose="02020603050405020304" pitchFamily="18" charset="0"/>
                <a:cs typeface="Times New Roman" panose="02020603050405020304" pitchFamily="18" charset="0"/>
              </a:rPr>
              <a:t>LECTURE INFORMANTION DETAIL</a:t>
            </a:r>
            <a:endParaRPr lang="en-IN" sz="1400" dirty="0">
              <a:latin typeface="Times New Roman" panose="02020603050405020304" pitchFamily="18" charset="0"/>
              <a:cs typeface="Times New Roman" panose="02020603050405020304" pitchFamily="18" charset="0"/>
            </a:endParaRPr>
          </a:p>
        </p:txBody>
      </p:sp>
      <p:sp>
        <p:nvSpPr>
          <p:cNvPr id="37" name="TextBox 36">
            <a:extLst>
              <a:ext uri="{FF2B5EF4-FFF2-40B4-BE49-F238E27FC236}">
                <a16:creationId xmlns:a16="http://schemas.microsoft.com/office/drawing/2014/main" id="{E50F08E0-CBDA-B65A-2F22-D10D80496592}"/>
              </a:ext>
            </a:extLst>
          </p:cNvPr>
          <p:cNvSpPr txBox="1"/>
          <p:nvPr/>
        </p:nvSpPr>
        <p:spPr>
          <a:xfrm>
            <a:off x="3302000" y="3781357"/>
            <a:ext cx="2296564" cy="523220"/>
          </a:xfrm>
          <a:prstGeom prst="rect">
            <a:avLst/>
          </a:prstGeom>
          <a:noFill/>
        </p:spPr>
        <p:txBody>
          <a:bodyPr wrap="square" rtlCol="0">
            <a:spAutoFit/>
          </a:bodyPr>
          <a:lstStyle/>
          <a:p>
            <a:pPr algn="ctr"/>
            <a:r>
              <a:rPr lang="en-US" sz="1400" dirty="0">
                <a:latin typeface="Times New Roman" panose="02020603050405020304" pitchFamily="18" charset="0"/>
                <a:cs typeface="Times New Roman" panose="02020603050405020304" pitchFamily="18" charset="0"/>
              </a:rPr>
              <a:t>LECTURE INFORMANTION DETAIL</a:t>
            </a:r>
            <a:endParaRPr lang="en-IN" sz="1400" dirty="0">
              <a:latin typeface="Times New Roman" panose="02020603050405020304" pitchFamily="18" charset="0"/>
              <a:cs typeface="Times New Roman" panose="02020603050405020304" pitchFamily="18" charset="0"/>
            </a:endParaRPr>
          </a:p>
        </p:txBody>
      </p:sp>
      <p:sp>
        <p:nvSpPr>
          <p:cNvPr id="38" name="TextBox 37">
            <a:extLst>
              <a:ext uri="{FF2B5EF4-FFF2-40B4-BE49-F238E27FC236}">
                <a16:creationId xmlns:a16="http://schemas.microsoft.com/office/drawing/2014/main" id="{27EB5CAC-C658-F05A-5E27-390ABE4D6A6D}"/>
              </a:ext>
            </a:extLst>
          </p:cNvPr>
          <p:cNvSpPr txBox="1"/>
          <p:nvPr/>
        </p:nvSpPr>
        <p:spPr>
          <a:xfrm>
            <a:off x="2352567" y="5992071"/>
            <a:ext cx="3122727" cy="307777"/>
          </a:xfrm>
          <a:prstGeom prst="rect">
            <a:avLst/>
          </a:prstGeom>
          <a:noFill/>
        </p:spPr>
        <p:txBody>
          <a:bodyPr wrap="square" rtlCol="0">
            <a:spAutoFit/>
          </a:bodyPr>
          <a:lstStyle/>
          <a:p>
            <a:pPr algn="ctr"/>
            <a:r>
              <a:rPr lang="en-US" sz="1400" dirty="0">
                <a:latin typeface="Times New Roman" panose="02020603050405020304" pitchFamily="18" charset="0"/>
                <a:cs typeface="Times New Roman" panose="02020603050405020304" pitchFamily="18" charset="0"/>
              </a:rPr>
              <a:t>LECTURE INFORMANTION DETAIL</a:t>
            </a:r>
            <a:endParaRPr lang="en-IN" sz="1400" dirty="0">
              <a:latin typeface="Times New Roman" panose="02020603050405020304" pitchFamily="18" charset="0"/>
              <a:cs typeface="Times New Roman" panose="02020603050405020304" pitchFamily="18" charset="0"/>
            </a:endParaRPr>
          </a:p>
        </p:txBody>
      </p:sp>
      <p:sp>
        <p:nvSpPr>
          <p:cNvPr id="39" name="TextBox 38">
            <a:extLst>
              <a:ext uri="{FF2B5EF4-FFF2-40B4-BE49-F238E27FC236}">
                <a16:creationId xmlns:a16="http://schemas.microsoft.com/office/drawing/2014/main" id="{A1510F8A-063E-82E7-8718-983E4F8DC396}"/>
              </a:ext>
            </a:extLst>
          </p:cNvPr>
          <p:cNvSpPr txBox="1"/>
          <p:nvPr/>
        </p:nvSpPr>
        <p:spPr>
          <a:xfrm>
            <a:off x="6281335" y="3773627"/>
            <a:ext cx="2133600" cy="461665"/>
          </a:xfrm>
          <a:prstGeom prst="rect">
            <a:avLst/>
          </a:prstGeom>
          <a:noFill/>
        </p:spPr>
        <p:txBody>
          <a:bodyPr wrap="square" rtlCol="0">
            <a:spAutoFit/>
          </a:bodyPr>
          <a:lstStyle/>
          <a:p>
            <a:pPr algn="ctr"/>
            <a:r>
              <a:rPr lang="en-US" sz="1200" dirty="0">
                <a:latin typeface="Times New Roman" panose="02020603050405020304" pitchFamily="18" charset="0"/>
                <a:cs typeface="Times New Roman" panose="02020603050405020304" pitchFamily="18" charset="0"/>
              </a:rPr>
              <a:t>LECTURE </a:t>
            </a:r>
          </a:p>
          <a:p>
            <a:pPr algn="ctr"/>
            <a:r>
              <a:rPr lang="en-US" sz="1200" dirty="0">
                <a:latin typeface="Times New Roman" panose="02020603050405020304" pitchFamily="18" charset="0"/>
                <a:cs typeface="Times New Roman" panose="02020603050405020304" pitchFamily="18" charset="0"/>
              </a:rPr>
              <a:t>INFORMANTION DETAIL</a:t>
            </a:r>
            <a:endParaRPr lang="en-IN" sz="1200" dirty="0">
              <a:latin typeface="Times New Roman" panose="02020603050405020304" pitchFamily="18" charset="0"/>
              <a:cs typeface="Times New Roman" panose="02020603050405020304" pitchFamily="18" charset="0"/>
            </a:endParaRPr>
          </a:p>
        </p:txBody>
      </p:sp>
      <p:sp>
        <p:nvSpPr>
          <p:cNvPr id="40" name="TextBox 39">
            <a:extLst>
              <a:ext uri="{FF2B5EF4-FFF2-40B4-BE49-F238E27FC236}">
                <a16:creationId xmlns:a16="http://schemas.microsoft.com/office/drawing/2014/main" id="{B881DD0D-3993-CF37-27BA-202FA3D292A3}"/>
              </a:ext>
            </a:extLst>
          </p:cNvPr>
          <p:cNvSpPr txBox="1"/>
          <p:nvPr/>
        </p:nvSpPr>
        <p:spPr>
          <a:xfrm>
            <a:off x="6814843" y="5936963"/>
            <a:ext cx="3272987" cy="307777"/>
          </a:xfrm>
          <a:prstGeom prst="rect">
            <a:avLst/>
          </a:prstGeom>
          <a:noFill/>
        </p:spPr>
        <p:txBody>
          <a:bodyPr wrap="square" rtlCol="0">
            <a:spAutoFit/>
          </a:bodyPr>
          <a:lstStyle/>
          <a:p>
            <a:pPr algn="ctr"/>
            <a:r>
              <a:rPr lang="en-US" sz="1400" dirty="0">
                <a:latin typeface="Times New Roman" panose="02020603050405020304" pitchFamily="18" charset="0"/>
                <a:cs typeface="Times New Roman" panose="02020603050405020304" pitchFamily="18" charset="0"/>
              </a:rPr>
              <a:t>LECTURE INFORMANTION DETAIL</a:t>
            </a:r>
            <a:endParaRPr lang="en-IN" sz="1400" dirty="0">
              <a:latin typeface="Times New Roman" panose="02020603050405020304" pitchFamily="18" charset="0"/>
              <a:cs typeface="Times New Roman" panose="02020603050405020304" pitchFamily="18" charset="0"/>
            </a:endParaRPr>
          </a:p>
        </p:txBody>
      </p:sp>
      <p:sp>
        <p:nvSpPr>
          <p:cNvPr id="41" name="TextBox 40">
            <a:extLst>
              <a:ext uri="{FF2B5EF4-FFF2-40B4-BE49-F238E27FC236}">
                <a16:creationId xmlns:a16="http://schemas.microsoft.com/office/drawing/2014/main" id="{5A7C261E-126D-1DBC-3464-6B3728A4897E}"/>
              </a:ext>
            </a:extLst>
          </p:cNvPr>
          <p:cNvSpPr txBox="1"/>
          <p:nvPr/>
        </p:nvSpPr>
        <p:spPr>
          <a:xfrm>
            <a:off x="3228108" y="2804926"/>
            <a:ext cx="2133600" cy="523220"/>
          </a:xfrm>
          <a:prstGeom prst="rect">
            <a:avLst/>
          </a:prstGeom>
          <a:noFill/>
        </p:spPr>
        <p:txBody>
          <a:bodyPr wrap="square" rtlCol="0">
            <a:spAutoFit/>
          </a:bodyPr>
          <a:lstStyle/>
          <a:p>
            <a:pPr algn="ctr"/>
            <a:r>
              <a:rPr lang="en-US" sz="1400" dirty="0">
                <a:latin typeface="Times New Roman" panose="02020603050405020304" pitchFamily="18" charset="0"/>
                <a:cs typeface="Times New Roman" panose="02020603050405020304" pitchFamily="18" charset="0"/>
              </a:rPr>
              <a:t>LECTURE INFORMANTION INFO</a:t>
            </a:r>
            <a:endParaRPr lang="en-IN" sz="1400" dirty="0">
              <a:latin typeface="Times New Roman" panose="02020603050405020304" pitchFamily="18" charset="0"/>
              <a:cs typeface="Times New Roman" panose="02020603050405020304" pitchFamily="18" charset="0"/>
            </a:endParaRPr>
          </a:p>
        </p:txBody>
      </p:sp>
      <p:sp>
        <p:nvSpPr>
          <p:cNvPr id="42" name="TextBox 41">
            <a:extLst>
              <a:ext uri="{FF2B5EF4-FFF2-40B4-BE49-F238E27FC236}">
                <a16:creationId xmlns:a16="http://schemas.microsoft.com/office/drawing/2014/main" id="{4968E2EB-B971-5881-CFEF-77335FC4A258}"/>
              </a:ext>
            </a:extLst>
          </p:cNvPr>
          <p:cNvSpPr txBox="1"/>
          <p:nvPr/>
        </p:nvSpPr>
        <p:spPr>
          <a:xfrm>
            <a:off x="6584596" y="2634882"/>
            <a:ext cx="1763730" cy="461665"/>
          </a:xfrm>
          <a:prstGeom prst="rect">
            <a:avLst/>
          </a:prstGeom>
          <a:noFill/>
        </p:spPr>
        <p:txBody>
          <a:bodyPr wrap="square" rtlCol="0">
            <a:spAutoFit/>
          </a:bodyPr>
          <a:lstStyle/>
          <a:p>
            <a:pPr algn="ctr"/>
            <a:r>
              <a:rPr lang="en-US" sz="1200" dirty="0">
                <a:latin typeface="Times New Roman" panose="02020603050405020304" pitchFamily="18" charset="0"/>
                <a:cs typeface="Times New Roman" panose="02020603050405020304" pitchFamily="18" charset="0"/>
              </a:rPr>
              <a:t>LECTURE INFORMANTION INFO</a:t>
            </a:r>
            <a:endParaRPr lang="en-IN" sz="1200" dirty="0">
              <a:latin typeface="Times New Roman" panose="02020603050405020304" pitchFamily="18" charset="0"/>
              <a:cs typeface="Times New Roman" panose="02020603050405020304" pitchFamily="18" charset="0"/>
            </a:endParaRPr>
          </a:p>
        </p:txBody>
      </p:sp>
      <p:sp>
        <p:nvSpPr>
          <p:cNvPr id="43" name="TextBox 42">
            <a:extLst>
              <a:ext uri="{FF2B5EF4-FFF2-40B4-BE49-F238E27FC236}">
                <a16:creationId xmlns:a16="http://schemas.microsoft.com/office/drawing/2014/main" id="{5FD830FF-B52C-4F90-EEF4-2599F369667B}"/>
              </a:ext>
            </a:extLst>
          </p:cNvPr>
          <p:cNvSpPr txBox="1"/>
          <p:nvPr/>
        </p:nvSpPr>
        <p:spPr>
          <a:xfrm>
            <a:off x="2420039" y="4967928"/>
            <a:ext cx="2925634" cy="307777"/>
          </a:xfrm>
          <a:prstGeom prst="rect">
            <a:avLst/>
          </a:prstGeom>
          <a:noFill/>
        </p:spPr>
        <p:txBody>
          <a:bodyPr wrap="square" rtlCol="0">
            <a:spAutoFit/>
          </a:bodyPr>
          <a:lstStyle/>
          <a:p>
            <a:pPr algn="ctr"/>
            <a:r>
              <a:rPr lang="en-US" sz="1400" dirty="0">
                <a:latin typeface="Times New Roman" panose="02020603050405020304" pitchFamily="18" charset="0"/>
                <a:cs typeface="Times New Roman" panose="02020603050405020304" pitchFamily="18" charset="0"/>
              </a:rPr>
              <a:t>LECTURE INFORMANTION INFO</a:t>
            </a:r>
            <a:endParaRPr lang="en-IN" sz="1400" dirty="0">
              <a:latin typeface="Times New Roman" panose="02020603050405020304" pitchFamily="18" charset="0"/>
              <a:cs typeface="Times New Roman" panose="02020603050405020304" pitchFamily="18" charset="0"/>
            </a:endParaRPr>
          </a:p>
        </p:txBody>
      </p:sp>
      <p:sp>
        <p:nvSpPr>
          <p:cNvPr id="44" name="TextBox 43">
            <a:extLst>
              <a:ext uri="{FF2B5EF4-FFF2-40B4-BE49-F238E27FC236}">
                <a16:creationId xmlns:a16="http://schemas.microsoft.com/office/drawing/2014/main" id="{A138C43E-FB49-E4EB-DE31-65CAD0DB8655}"/>
              </a:ext>
            </a:extLst>
          </p:cNvPr>
          <p:cNvSpPr txBox="1"/>
          <p:nvPr/>
        </p:nvSpPr>
        <p:spPr>
          <a:xfrm>
            <a:off x="6909868" y="4983332"/>
            <a:ext cx="2550844" cy="523220"/>
          </a:xfrm>
          <a:prstGeom prst="rect">
            <a:avLst/>
          </a:prstGeom>
          <a:noFill/>
        </p:spPr>
        <p:txBody>
          <a:bodyPr wrap="square" rtlCol="0">
            <a:spAutoFit/>
          </a:bodyPr>
          <a:lstStyle/>
          <a:p>
            <a:pPr algn="ctr"/>
            <a:r>
              <a:rPr lang="en-US" sz="1400" dirty="0">
                <a:latin typeface="Times New Roman" panose="02020603050405020304" pitchFamily="18" charset="0"/>
                <a:cs typeface="Times New Roman" panose="02020603050405020304" pitchFamily="18" charset="0"/>
              </a:rPr>
              <a:t>LECTURE INFORMANTION INFO</a:t>
            </a:r>
            <a:endParaRPr lang="en-IN"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64726701"/>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Oval 33">
            <a:extLst>
              <a:ext uri="{FF2B5EF4-FFF2-40B4-BE49-F238E27FC236}">
                <a16:creationId xmlns:a16="http://schemas.microsoft.com/office/drawing/2014/main" id="{AC7B9736-EBA9-7BA8-EE66-A0520A31C641}"/>
              </a:ext>
            </a:extLst>
          </p:cNvPr>
          <p:cNvSpPr/>
          <p:nvPr/>
        </p:nvSpPr>
        <p:spPr>
          <a:xfrm>
            <a:off x="5361709" y="581891"/>
            <a:ext cx="1468582" cy="1412009"/>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latin typeface="Times New Roman" panose="02020603050405020304" pitchFamily="18" charset="0"/>
                <a:cs typeface="Times New Roman" panose="02020603050405020304" pitchFamily="18" charset="0"/>
              </a:rPr>
              <a:t>6.1</a:t>
            </a:r>
          </a:p>
          <a:p>
            <a:pPr algn="ctr"/>
            <a:r>
              <a:rPr lang="en-US" sz="1600" dirty="0">
                <a:latin typeface="Times New Roman" panose="02020603050405020304" pitchFamily="18" charset="0"/>
                <a:cs typeface="Times New Roman" panose="02020603050405020304" pitchFamily="18" charset="0"/>
              </a:rPr>
              <a:t>CREATE </a:t>
            </a:r>
          </a:p>
          <a:p>
            <a:pPr algn="ctr"/>
            <a:r>
              <a:rPr lang="en-US" sz="1600" dirty="0">
                <a:latin typeface="Times New Roman" panose="02020603050405020304" pitchFamily="18" charset="0"/>
                <a:cs typeface="Times New Roman" panose="02020603050405020304" pitchFamily="18" charset="0"/>
              </a:rPr>
              <a:t>ASSIGNMENT</a:t>
            </a:r>
          </a:p>
        </p:txBody>
      </p:sp>
      <p:grpSp>
        <p:nvGrpSpPr>
          <p:cNvPr id="36" name="Group 35">
            <a:extLst>
              <a:ext uri="{FF2B5EF4-FFF2-40B4-BE49-F238E27FC236}">
                <a16:creationId xmlns:a16="http://schemas.microsoft.com/office/drawing/2014/main" id="{56841057-90CD-0D01-C2B1-67C6DCBF1FB7}"/>
              </a:ext>
            </a:extLst>
          </p:cNvPr>
          <p:cNvGrpSpPr/>
          <p:nvPr/>
        </p:nvGrpSpPr>
        <p:grpSpPr>
          <a:xfrm>
            <a:off x="422131" y="2722995"/>
            <a:ext cx="2805978" cy="1412008"/>
            <a:chOff x="588385" y="2814637"/>
            <a:chExt cx="2113251" cy="863600"/>
          </a:xfrm>
        </p:grpSpPr>
        <p:grpSp>
          <p:nvGrpSpPr>
            <p:cNvPr id="38" name="Group 37">
              <a:extLst>
                <a:ext uri="{FF2B5EF4-FFF2-40B4-BE49-F238E27FC236}">
                  <a16:creationId xmlns:a16="http://schemas.microsoft.com/office/drawing/2014/main" id="{CFC348EC-4D5A-30DB-2590-0FA09EB9CC78}"/>
                </a:ext>
              </a:extLst>
            </p:cNvPr>
            <p:cNvGrpSpPr/>
            <p:nvPr/>
          </p:nvGrpSpPr>
          <p:grpSpPr>
            <a:xfrm>
              <a:off x="588385" y="2814637"/>
              <a:ext cx="2113251" cy="863600"/>
              <a:chOff x="7072313" y="1343025"/>
              <a:chExt cx="1409700" cy="614363"/>
            </a:xfrm>
          </p:grpSpPr>
          <p:cxnSp>
            <p:nvCxnSpPr>
              <p:cNvPr id="42" name="Straight Connector 41">
                <a:extLst>
                  <a:ext uri="{FF2B5EF4-FFF2-40B4-BE49-F238E27FC236}">
                    <a16:creationId xmlns:a16="http://schemas.microsoft.com/office/drawing/2014/main" id="{B81007C5-9FA5-6AD9-7B04-CCED0BA3A687}"/>
                  </a:ext>
                </a:extLst>
              </p:cNvPr>
              <p:cNvCxnSpPr/>
              <p:nvPr/>
            </p:nvCxnSpPr>
            <p:spPr>
              <a:xfrm>
                <a:off x="7072313" y="1345406"/>
                <a:ext cx="1409700" cy="0"/>
              </a:xfrm>
              <a:prstGeom prst="line">
                <a:avLst/>
              </a:prstGeom>
            </p:spPr>
            <p:style>
              <a:lnRef idx="3">
                <a:schemeClr val="dk1"/>
              </a:lnRef>
              <a:fillRef idx="0">
                <a:schemeClr val="dk1"/>
              </a:fillRef>
              <a:effectRef idx="2">
                <a:schemeClr val="dk1"/>
              </a:effectRef>
              <a:fontRef idx="minor">
                <a:schemeClr val="tx1"/>
              </a:fontRef>
            </p:style>
          </p:cxnSp>
          <p:cxnSp>
            <p:nvCxnSpPr>
              <p:cNvPr id="43" name="Straight Connector 42">
                <a:extLst>
                  <a:ext uri="{FF2B5EF4-FFF2-40B4-BE49-F238E27FC236}">
                    <a16:creationId xmlns:a16="http://schemas.microsoft.com/office/drawing/2014/main" id="{B04833DE-B6BD-EE33-2918-1A50590B9301}"/>
                  </a:ext>
                </a:extLst>
              </p:cNvPr>
              <p:cNvCxnSpPr/>
              <p:nvPr/>
            </p:nvCxnSpPr>
            <p:spPr>
              <a:xfrm>
                <a:off x="7072313" y="1952626"/>
                <a:ext cx="1409700" cy="0"/>
              </a:xfrm>
              <a:prstGeom prst="line">
                <a:avLst/>
              </a:prstGeom>
            </p:spPr>
            <p:style>
              <a:lnRef idx="3">
                <a:schemeClr val="dk1"/>
              </a:lnRef>
              <a:fillRef idx="0">
                <a:schemeClr val="dk1"/>
              </a:fillRef>
              <a:effectRef idx="2">
                <a:schemeClr val="dk1"/>
              </a:effectRef>
              <a:fontRef idx="minor">
                <a:schemeClr val="tx1"/>
              </a:fontRef>
            </p:style>
          </p:cxnSp>
          <p:cxnSp>
            <p:nvCxnSpPr>
              <p:cNvPr id="44" name="Straight Connector 43">
                <a:extLst>
                  <a:ext uri="{FF2B5EF4-FFF2-40B4-BE49-F238E27FC236}">
                    <a16:creationId xmlns:a16="http://schemas.microsoft.com/office/drawing/2014/main" id="{2BCBCEF5-4B36-2858-C6C6-BE91D0C1AA7A}"/>
                  </a:ext>
                </a:extLst>
              </p:cNvPr>
              <p:cNvCxnSpPr>
                <a:cxnSpLocks/>
              </p:cNvCxnSpPr>
              <p:nvPr/>
            </p:nvCxnSpPr>
            <p:spPr>
              <a:xfrm>
                <a:off x="7079457" y="1343025"/>
                <a:ext cx="0" cy="614363"/>
              </a:xfrm>
              <a:prstGeom prst="line">
                <a:avLst/>
              </a:prstGeom>
            </p:spPr>
            <p:style>
              <a:lnRef idx="3">
                <a:schemeClr val="dk1"/>
              </a:lnRef>
              <a:fillRef idx="0">
                <a:schemeClr val="dk1"/>
              </a:fillRef>
              <a:effectRef idx="2">
                <a:schemeClr val="dk1"/>
              </a:effectRef>
              <a:fontRef idx="minor">
                <a:schemeClr val="tx1"/>
              </a:fontRef>
            </p:style>
          </p:cxnSp>
        </p:grpSp>
        <p:cxnSp>
          <p:nvCxnSpPr>
            <p:cNvPr id="39" name="Straight Connector 38">
              <a:extLst>
                <a:ext uri="{FF2B5EF4-FFF2-40B4-BE49-F238E27FC236}">
                  <a16:creationId xmlns:a16="http://schemas.microsoft.com/office/drawing/2014/main" id="{91FA0AB0-4EF5-6980-5239-115BC4D069C8}"/>
                </a:ext>
              </a:extLst>
            </p:cNvPr>
            <p:cNvCxnSpPr/>
            <p:nvPr/>
          </p:nvCxnSpPr>
          <p:spPr>
            <a:xfrm>
              <a:off x="2701636" y="2814637"/>
              <a:ext cx="0" cy="856906"/>
            </a:xfrm>
            <a:prstGeom prst="line">
              <a:avLst/>
            </a:prstGeom>
          </p:spPr>
          <p:style>
            <a:lnRef idx="3">
              <a:schemeClr val="dk1"/>
            </a:lnRef>
            <a:fillRef idx="0">
              <a:schemeClr val="dk1"/>
            </a:fillRef>
            <a:effectRef idx="2">
              <a:schemeClr val="dk1"/>
            </a:effectRef>
            <a:fontRef idx="minor">
              <a:schemeClr val="tx1"/>
            </a:fontRef>
          </p:style>
        </p:cxnSp>
      </p:grpSp>
      <p:cxnSp>
        <p:nvCxnSpPr>
          <p:cNvPr id="45" name="Straight Arrow Connector 44">
            <a:extLst>
              <a:ext uri="{FF2B5EF4-FFF2-40B4-BE49-F238E27FC236}">
                <a16:creationId xmlns:a16="http://schemas.microsoft.com/office/drawing/2014/main" id="{379467D0-265A-72E6-F697-A86931F9C2C0}"/>
              </a:ext>
            </a:extLst>
          </p:cNvPr>
          <p:cNvCxnSpPr>
            <a:cxnSpLocks/>
          </p:cNvCxnSpPr>
          <p:nvPr/>
        </p:nvCxnSpPr>
        <p:spPr>
          <a:xfrm>
            <a:off x="3228109" y="3066761"/>
            <a:ext cx="222019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6" name="Straight Arrow Connector 45">
            <a:extLst>
              <a:ext uri="{FF2B5EF4-FFF2-40B4-BE49-F238E27FC236}">
                <a16:creationId xmlns:a16="http://schemas.microsoft.com/office/drawing/2014/main" id="{DFB6E28E-B403-456B-3F93-D78353E4A182}"/>
              </a:ext>
            </a:extLst>
          </p:cNvPr>
          <p:cNvCxnSpPr>
            <a:cxnSpLocks/>
          </p:cNvCxnSpPr>
          <p:nvPr/>
        </p:nvCxnSpPr>
        <p:spPr>
          <a:xfrm flipH="1">
            <a:off x="3228109" y="3790950"/>
            <a:ext cx="222019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7" name="Connector: Elbow 89">
            <a:extLst>
              <a:ext uri="{FF2B5EF4-FFF2-40B4-BE49-F238E27FC236}">
                <a16:creationId xmlns:a16="http://schemas.microsoft.com/office/drawing/2014/main" id="{B1B5992F-C1CA-3A1A-EB93-CEE300081E45}"/>
              </a:ext>
            </a:extLst>
          </p:cNvPr>
          <p:cNvCxnSpPr>
            <a:cxnSpLocks/>
          </p:cNvCxnSpPr>
          <p:nvPr/>
        </p:nvCxnSpPr>
        <p:spPr>
          <a:xfrm>
            <a:off x="2073275" y="4156902"/>
            <a:ext cx="3362325" cy="1088040"/>
          </a:xfrm>
          <a:prstGeom prst="bentConnector3">
            <a:avLst>
              <a:gd name="adj1" fmla="val -142"/>
            </a:avLst>
          </a:prstGeom>
          <a:ln>
            <a:tailEnd type="triangle"/>
          </a:ln>
        </p:spPr>
        <p:style>
          <a:lnRef idx="3">
            <a:schemeClr val="dk1"/>
          </a:lnRef>
          <a:fillRef idx="0">
            <a:schemeClr val="dk1"/>
          </a:fillRef>
          <a:effectRef idx="2">
            <a:schemeClr val="dk1"/>
          </a:effectRef>
          <a:fontRef idx="minor">
            <a:schemeClr val="tx1"/>
          </a:fontRef>
        </p:style>
      </p:cxnSp>
      <p:cxnSp>
        <p:nvCxnSpPr>
          <p:cNvPr id="48" name="Connector: Elbow 90">
            <a:extLst>
              <a:ext uri="{FF2B5EF4-FFF2-40B4-BE49-F238E27FC236}">
                <a16:creationId xmlns:a16="http://schemas.microsoft.com/office/drawing/2014/main" id="{20648749-6DA3-1176-EE6F-FFB075D85D64}"/>
              </a:ext>
            </a:extLst>
          </p:cNvPr>
          <p:cNvCxnSpPr>
            <a:cxnSpLocks/>
          </p:cNvCxnSpPr>
          <p:nvPr/>
        </p:nvCxnSpPr>
        <p:spPr>
          <a:xfrm rot="10800000">
            <a:off x="1403351" y="4135003"/>
            <a:ext cx="4071943" cy="1801960"/>
          </a:xfrm>
          <a:prstGeom prst="bentConnector3">
            <a:avLst>
              <a:gd name="adj1" fmla="val 99902"/>
            </a:avLst>
          </a:prstGeom>
          <a:ln>
            <a:tailEnd type="triangle"/>
          </a:ln>
        </p:spPr>
        <p:style>
          <a:lnRef idx="3">
            <a:schemeClr val="dk1"/>
          </a:lnRef>
          <a:fillRef idx="0">
            <a:schemeClr val="dk1"/>
          </a:fillRef>
          <a:effectRef idx="2">
            <a:schemeClr val="dk1"/>
          </a:effectRef>
          <a:fontRef idx="minor">
            <a:schemeClr val="tx1"/>
          </a:fontRef>
        </p:style>
      </p:cxnSp>
      <p:cxnSp>
        <p:nvCxnSpPr>
          <p:cNvPr id="49" name="Connector: Elbow 91">
            <a:extLst>
              <a:ext uri="{FF2B5EF4-FFF2-40B4-BE49-F238E27FC236}">
                <a16:creationId xmlns:a16="http://schemas.microsoft.com/office/drawing/2014/main" id="{22B8FBB6-ACF1-F65B-0F58-784FF4B312DC}"/>
              </a:ext>
            </a:extLst>
          </p:cNvPr>
          <p:cNvCxnSpPr/>
          <p:nvPr/>
        </p:nvCxnSpPr>
        <p:spPr>
          <a:xfrm flipV="1">
            <a:off x="1403350" y="923925"/>
            <a:ext cx="4071944" cy="1799070"/>
          </a:xfrm>
          <a:prstGeom prst="bentConnector3">
            <a:avLst>
              <a:gd name="adj1" fmla="val 331"/>
            </a:avLst>
          </a:prstGeom>
          <a:ln>
            <a:tailEnd type="triangle"/>
          </a:ln>
        </p:spPr>
        <p:style>
          <a:lnRef idx="3">
            <a:schemeClr val="dk1"/>
          </a:lnRef>
          <a:fillRef idx="0">
            <a:schemeClr val="dk1"/>
          </a:fillRef>
          <a:effectRef idx="2">
            <a:schemeClr val="dk1"/>
          </a:effectRef>
          <a:fontRef idx="minor">
            <a:schemeClr val="tx1"/>
          </a:fontRef>
        </p:style>
      </p:cxnSp>
      <p:cxnSp>
        <p:nvCxnSpPr>
          <p:cNvPr id="50" name="Connector: Elbow 92">
            <a:extLst>
              <a:ext uri="{FF2B5EF4-FFF2-40B4-BE49-F238E27FC236}">
                <a16:creationId xmlns:a16="http://schemas.microsoft.com/office/drawing/2014/main" id="{51AF8A52-126D-2EC2-B7F1-066B2E64566A}"/>
              </a:ext>
            </a:extLst>
          </p:cNvPr>
          <p:cNvCxnSpPr/>
          <p:nvPr/>
        </p:nvCxnSpPr>
        <p:spPr>
          <a:xfrm rot="10800000" flipV="1">
            <a:off x="2073276" y="1615439"/>
            <a:ext cx="3375025" cy="1107555"/>
          </a:xfrm>
          <a:prstGeom prst="bentConnector3">
            <a:avLst>
              <a:gd name="adj1" fmla="val 99897"/>
            </a:avLst>
          </a:prstGeom>
          <a:ln>
            <a:tailEnd type="triangle"/>
          </a:ln>
        </p:spPr>
        <p:style>
          <a:lnRef idx="3">
            <a:schemeClr val="dk1"/>
          </a:lnRef>
          <a:fillRef idx="0">
            <a:schemeClr val="dk1"/>
          </a:fillRef>
          <a:effectRef idx="2">
            <a:schemeClr val="dk1"/>
          </a:effectRef>
          <a:fontRef idx="minor">
            <a:schemeClr val="tx1"/>
          </a:fontRef>
        </p:style>
      </p:cxnSp>
      <p:grpSp>
        <p:nvGrpSpPr>
          <p:cNvPr id="51" name="Group 50">
            <a:extLst>
              <a:ext uri="{FF2B5EF4-FFF2-40B4-BE49-F238E27FC236}">
                <a16:creationId xmlns:a16="http://schemas.microsoft.com/office/drawing/2014/main" id="{CAD1F479-0B70-2BB1-AAD5-F2E76438C974}"/>
              </a:ext>
            </a:extLst>
          </p:cNvPr>
          <p:cNvGrpSpPr/>
          <p:nvPr/>
        </p:nvGrpSpPr>
        <p:grpSpPr>
          <a:xfrm>
            <a:off x="8267051" y="2750801"/>
            <a:ext cx="3289156" cy="1412009"/>
            <a:chOff x="7072313" y="1343025"/>
            <a:chExt cx="1409700" cy="614363"/>
          </a:xfrm>
        </p:grpSpPr>
        <p:cxnSp>
          <p:nvCxnSpPr>
            <p:cNvPr id="52" name="Straight Connector 51">
              <a:extLst>
                <a:ext uri="{FF2B5EF4-FFF2-40B4-BE49-F238E27FC236}">
                  <a16:creationId xmlns:a16="http://schemas.microsoft.com/office/drawing/2014/main" id="{1523E91B-59CA-AE9A-A01E-F7CB30C342BF}"/>
                </a:ext>
              </a:extLst>
            </p:cNvPr>
            <p:cNvCxnSpPr/>
            <p:nvPr/>
          </p:nvCxnSpPr>
          <p:spPr>
            <a:xfrm>
              <a:off x="7072313" y="1345406"/>
              <a:ext cx="1409700" cy="0"/>
            </a:xfrm>
            <a:prstGeom prst="line">
              <a:avLst/>
            </a:prstGeom>
          </p:spPr>
          <p:style>
            <a:lnRef idx="3">
              <a:schemeClr val="dk1"/>
            </a:lnRef>
            <a:fillRef idx="0">
              <a:schemeClr val="dk1"/>
            </a:fillRef>
            <a:effectRef idx="2">
              <a:schemeClr val="dk1"/>
            </a:effectRef>
            <a:fontRef idx="minor">
              <a:schemeClr val="tx1"/>
            </a:fontRef>
          </p:style>
        </p:cxnSp>
        <p:cxnSp>
          <p:nvCxnSpPr>
            <p:cNvPr id="53" name="Straight Connector 52">
              <a:extLst>
                <a:ext uri="{FF2B5EF4-FFF2-40B4-BE49-F238E27FC236}">
                  <a16:creationId xmlns:a16="http://schemas.microsoft.com/office/drawing/2014/main" id="{D95A0442-E362-D6D9-A3A2-900D7DB975A7}"/>
                </a:ext>
              </a:extLst>
            </p:cNvPr>
            <p:cNvCxnSpPr/>
            <p:nvPr/>
          </p:nvCxnSpPr>
          <p:spPr>
            <a:xfrm>
              <a:off x="7072313" y="1952626"/>
              <a:ext cx="1409700" cy="0"/>
            </a:xfrm>
            <a:prstGeom prst="line">
              <a:avLst/>
            </a:prstGeom>
          </p:spPr>
          <p:style>
            <a:lnRef idx="3">
              <a:schemeClr val="dk1"/>
            </a:lnRef>
            <a:fillRef idx="0">
              <a:schemeClr val="dk1"/>
            </a:fillRef>
            <a:effectRef idx="2">
              <a:schemeClr val="dk1"/>
            </a:effectRef>
            <a:fontRef idx="minor">
              <a:schemeClr val="tx1"/>
            </a:fontRef>
          </p:style>
        </p:cxnSp>
        <p:cxnSp>
          <p:nvCxnSpPr>
            <p:cNvPr id="54" name="Straight Connector 53">
              <a:extLst>
                <a:ext uri="{FF2B5EF4-FFF2-40B4-BE49-F238E27FC236}">
                  <a16:creationId xmlns:a16="http://schemas.microsoft.com/office/drawing/2014/main" id="{A6D7F0CC-77AF-1FF8-695E-BCD55B588210}"/>
                </a:ext>
              </a:extLst>
            </p:cNvPr>
            <p:cNvCxnSpPr>
              <a:cxnSpLocks/>
            </p:cNvCxnSpPr>
            <p:nvPr/>
          </p:nvCxnSpPr>
          <p:spPr>
            <a:xfrm>
              <a:off x="7079457" y="1343025"/>
              <a:ext cx="0" cy="614363"/>
            </a:xfrm>
            <a:prstGeom prst="line">
              <a:avLst/>
            </a:prstGeom>
          </p:spPr>
          <p:style>
            <a:lnRef idx="3">
              <a:schemeClr val="dk1"/>
            </a:lnRef>
            <a:fillRef idx="0">
              <a:schemeClr val="dk1"/>
            </a:fillRef>
            <a:effectRef idx="2">
              <a:schemeClr val="dk1"/>
            </a:effectRef>
            <a:fontRef idx="minor">
              <a:schemeClr val="tx1"/>
            </a:fontRef>
          </p:style>
        </p:cxnSp>
      </p:grpSp>
      <p:sp>
        <p:nvSpPr>
          <p:cNvPr id="55" name="Oval 54">
            <a:extLst>
              <a:ext uri="{FF2B5EF4-FFF2-40B4-BE49-F238E27FC236}">
                <a16:creationId xmlns:a16="http://schemas.microsoft.com/office/drawing/2014/main" id="{9534A121-3DDF-7D22-0D9B-A70AF6683812}"/>
              </a:ext>
            </a:extLst>
          </p:cNvPr>
          <p:cNvSpPr/>
          <p:nvPr/>
        </p:nvSpPr>
        <p:spPr>
          <a:xfrm>
            <a:off x="5347854" y="2722995"/>
            <a:ext cx="1468582" cy="1412009"/>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latin typeface="Times New Roman" panose="02020603050405020304" pitchFamily="18" charset="0"/>
                <a:cs typeface="Times New Roman" panose="02020603050405020304" pitchFamily="18" charset="0"/>
              </a:rPr>
              <a:t>6.2</a:t>
            </a:r>
          </a:p>
          <a:p>
            <a:pPr algn="ctr"/>
            <a:r>
              <a:rPr lang="en-US" sz="1600" dirty="0">
                <a:latin typeface="Times New Roman" panose="02020603050405020304" pitchFamily="18" charset="0"/>
                <a:cs typeface="Times New Roman" panose="02020603050405020304" pitchFamily="18" charset="0"/>
              </a:rPr>
              <a:t>UPDATE</a:t>
            </a:r>
          </a:p>
          <a:p>
            <a:pPr algn="ctr"/>
            <a:r>
              <a:rPr lang="en-US" sz="1600" dirty="0">
                <a:latin typeface="Times New Roman" panose="02020603050405020304" pitchFamily="18" charset="0"/>
                <a:cs typeface="Times New Roman" panose="02020603050405020304" pitchFamily="18" charset="0"/>
              </a:rPr>
              <a:t>ASSIGNMENT</a:t>
            </a:r>
          </a:p>
        </p:txBody>
      </p:sp>
      <p:cxnSp>
        <p:nvCxnSpPr>
          <p:cNvPr id="56" name="Connector: Elbow 98">
            <a:extLst>
              <a:ext uri="{FF2B5EF4-FFF2-40B4-BE49-F238E27FC236}">
                <a16:creationId xmlns:a16="http://schemas.microsoft.com/office/drawing/2014/main" id="{D13B30C4-9587-2F2E-8EFE-21CB7406D907}"/>
              </a:ext>
            </a:extLst>
          </p:cNvPr>
          <p:cNvCxnSpPr>
            <a:cxnSpLocks/>
          </p:cNvCxnSpPr>
          <p:nvPr/>
        </p:nvCxnSpPr>
        <p:spPr>
          <a:xfrm rot="10800000" flipV="1">
            <a:off x="6716708" y="4162809"/>
            <a:ext cx="3730312" cy="1774154"/>
          </a:xfrm>
          <a:prstGeom prst="bentConnector3">
            <a:avLst>
              <a:gd name="adj1" fmla="val 634"/>
            </a:avLst>
          </a:prstGeom>
          <a:ln>
            <a:tailEnd type="triangle"/>
          </a:ln>
        </p:spPr>
        <p:style>
          <a:lnRef idx="3">
            <a:schemeClr val="dk1"/>
          </a:lnRef>
          <a:fillRef idx="0">
            <a:schemeClr val="dk1"/>
          </a:fillRef>
          <a:effectRef idx="2">
            <a:schemeClr val="dk1"/>
          </a:effectRef>
          <a:fontRef idx="minor">
            <a:schemeClr val="tx1"/>
          </a:fontRef>
        </p:style>
      </p:cxnSp>
      <p:cxnSp>
        <p:nvCxnSpPr>
          <p:cNvPr id="57" name="Connector: Elbow 99">
            <a:extLst>
              <a:ext uri="{FF2B5EF4-FFF2-40B4-BE49-F238E27FC236}">
                <a16:creationId xmlns:a16="http://schemas.microsoft.com/office/drawing/2014/main" id="{DBB85450-80CF-DE5E-FD83-27B366483FD1}"/>
              </a:ext>
            </a:extLst>
          </p:cNvPr>
          <p:cNvCxnSpPr>
            <a:cxnSpLocks/>
          </p:cNvCxnSpPr>
          <p:nvPr/>
        </p:nvCxnSpPr>
        <p:spPr>
          <a:xfrm flipV="1">
            <a:off x="5468943" y="4162809"/>
            <a:ext cx="4231317" cy="1079752"/>
          </a:xfrm>
          <a:prstGeom prst="bentConnector3">
            <a:avLst>
              <a:gd name="adj1" fmla="val 100064"/>
            </a:avLst>
          </a:prstGeom>
          <a:ln>
            <a:tailEnd type="triangle"/>
          </a:ln>
        </p:spPr>
        <p:style>
          <a:lnRef idx="3">
            <a:schemeClr val="dk1"/>
          </a:lnRef>
          <a:fillRef idx="0">
            <a:schemeClr val="dk1"/>
          </a:fillRef>
          <a:effectRef idx="2">
            <a:schemeClr val="dk1"/>
          </a:effectRef>
          <a:fontRef idx="minor">
            <a:schemeClr val="tx1"/>
          </a:fontRef>
        </p:style>
      </p:cxnSp>
      <p:sp>
        <p:nvSpPr>
          <p:cNvPr id="58" name="Oval 57">
            <a:extLst>
              <a:ext uri="{FF2B5EF4-FFF2-40B4-BE49-F238E27FC236}">
                <a16:creationId xmlns:a16="http://schemas.microsoft.com/office/drawing/2014/main" id="{883F849D-E47C-ABDB-4156-40482735FC7B}"/>
              </a:ext>
            </a:extLst>
          </p:cNvPr>
          <p:cNvSpPr/>
          <p:nvPr/>
        </p:nvSpPr>
        <p:spPr>
          <a:xfrm>
            <a:off x="5346262" y="4864100"/>
            <a:ext cx="1468582" cy="1412009"/>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latin typeface="Times New Roman" panose="02020603050405020304" pitchFamily="18" charset="0"/>
                <a:cs typeface="Times New Roman" panose="02020603050405020304" pitchFamily="18" charset="0"/>
              </a:rPr>
              <a:t>6.3</a:t>
            </a:r>
          </a:p>
          <a:p>
            <a:pPr algn="ctr"/>
            <a:r>
              <a:rPr lang="en-US" sz="1600" dirty="0">
                <a:latin typeface="Times New Roman" panose="02020603050405020304" pitchFamily="18" charset="0"/>
                <a:cs typeface="Times New Roman" panose="02020603050405020304" pitchFamily="18" charset="0"/>
              </a:rPr>
              <a:t>DELETE </a:t>
            </a:r>
          </a:p>
          <a:p>
            <a:pPr algn="ctr"/>
            <a:r>
              <a:rPr lang="en-US" sz="1600" dirty="0">
                <a:latin typeface="Times New Roman" panose="02020603050405020304" pitchFamily="18" charset="0"/>
                <a:cs typeface="Times New Roman" panose="02020603050405020304" pitchFamily="18" charset="0"/>
              </a:rPr>
              <a:t>ASSIGNMENT</a:t>
            </a:r>
          </a:p>
        </p:txBody>
      </p:sp>
      <p:sp>
        <p:nvSpPr>
          <p:cNvPr id="59" name="TextBox 58">
            <a:extLst>
              <a:ext uri="{FF2B5EF4-FFF2-40B4-BE49-F238E27FC236}">
                <a16:creationId xmlns:a16="http://schemas.microsoft.com/office/drawing/2014/main" id="{A2462B60-69C3-B891-A6CC-1B75540DC93E}"/>
              </a:ext>
            </a:extLst>
          </p:cNvPr>
          <p:cNvSpPr txBox="1"/>
          <p:nvPr/>
        </p:nvSpPr>
        <p:spPr>
          <a:xfrm>
            <a:off x="422131" y="3066761"/>
            <a:ext cx="2771115" cy="646331"/>
          </a:xfrm>
          <a:prstGeom prst="rect">
            <a:avLst/>
          </a:prstGeom>
          <a:noFill/>
        </p:spPr>
        <p:txBody>
          <a:bodyPr wrap="square" rtlCol="0">
            <a:spAutoFit/>
          </a:bodyPr>
          <a:lstStyle/>
          <a:p>
            <a:pPr algn="ctr"/>
            <a:r>
              <a:rPr lang="en-US" sz="3600" b="1" dirty="0">
                <a:latin typeface="Times New Roman" panose="02020603050405020304" pitchFamily="18" charset="0"/>
                <a:ea typeface="Tahoma" panose="020B0604030504040204" pitchFamily="34" charset="0"/>
                <a:cs typeface="Times New Roman" panose="02020603050405020304" pitchFamily="18" charset="0"/>
              </a:rPr>
              <a:t>TEACHER</a:t>
            </a:r>
            <a:endParaRPr lang="en-IN" sz="3600" b="1" dirty="0">
              <a:latin typeface="Times New Roman" panose="02020603050405020304" pitchFamily="18" charset="0"/>
              <a:ea typeface="Tahoma" panose="020B0604030504040204" pitchFamily="34" charset="0"/>
              <a:cs typeface="Times New Roman" panose="02020603050405020304" pitchFamily="18" charset="0"/>
            </a:endParaRPr>
          </a:p>
        </p:txBody>
      </p:sp>
      <p:cxnSp>
        <p:nvCxnSpPr>
          <p:cNvPr id="60" name="Straight Arrow Connector 59">
            <a:extLst>
              <a:ext uri="{FF2B5EF4-FFF2-40B4-BE49-F238E27FC236}">
                <a16:creationId xmlns:a16="http://schemas.microsoft.com/office/drawing/2014/main" id="{25B5D570-1AAF-027F-7864-0B3663BE4C2C}"/>
              </a:ext>
            </a:extLst>
          </p:cNvPr>
          <p:cNvCxnSpPr/>
          <p:nvPr/>
        </p:nvCxnSpPr>
        <p:spPr>
          <a:xfrm>
            <a:off x="6716708" y="3066761"/>
            <a:ext cx="1550343"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61" name="Straight Arrow Connector 60">
            <a:extLst>
              <a:ext uri="{FF2B5EF4-FFF2-40B4-BE49-F238E27FC236}">
                <a16:creationId xmlns:a16="http://schemas.microsoft.com/office/drawing/2014/main" id="{9EB7E2EA-5308-B854-1688-F4E39C695CB4}"/>
              </a:ext>
            </a:extLst>
          </p:cNvPr>
          <p:cNvCxnSpPr/>
          <p:nvPr/>
        </p:nvCxnSpPr>
        <p:spPr>
          <a:xfrm flipH="1">
            <a:off x="6716708" y="3790950"/>
            <a:ext cx="1567012"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62" name="Connector: Elbow 104">
            <a:extLst>
              <a:ext uri="{FF2B5EF4-FFF2-40B4-BE49-F238E27FC236}">
                <a16:creationId xmlns:a16="http://schemas.microsoft.com/office/drawing/2014/main" id="{F0042D16-149B-97DE-4939-05EC76438889}"/>
              </a:ext>
            </a:extLst>
          </p:cNvPr>
          <p:cNvCxnSpPr>
            <a:cxnSpLocks/>
          </p:cNvCxnSpPr>
          <p:nvPr/>
        </p:nvCxnSpPr>
        <p:spPr>
          <a:xfrm>
            <a:off x="6716708" y="923925"/>
            <a:ext cx="3730312" cy="1810450"/>
          </a:xfrm>
          <a:prstGeom prst="bentConnector3">
            <a:avLst>
              <a:gd name="adj1" fmla="val 99968"/>
            </a:avLst>
          </a:prstGeom>
          <a:ln>
            <a:tailEnd type="triangle"/>
          </a:ln>
        </p:spPr>
        <p:style>
          <a:lnRef idx="3">
            <a:schemeClr val="dk1"/>
          </a:lnRef>
          <a:fillRef idx="0">
            <a:schemeClr val="dk1"/>
          </a:fillRef>
          <a:effectRef idx="2">
            <a:schemeClr val="dk1"/>
          </a:effectRef>
          <a:fontRef idx="minor">
            <a:schemeClr val="tx1"/>
          </a:fontRef>
        </p:style>
      </p:cxnSp>
      <p:cxnSp>
        <p:nvCxnSpPr>
          <p:cNvPr id="63" name="Connector: Elbow 105">
            <a:extLst>
              <a:ext uri="{FF2B5EF4-FFF2-40B4-BE49-F238E27FC236}">
                <a16:creationId xmlns:a16="http://schemas.microsoft.com/office/drawing/2014/main" id="{E63BA196-DADF-27EF-20E6-39A44A7F600D}"/>
              </a:ext>
            </a:extLst>
          </p:cNvPr>
          <p:cNvCxnSpPr>
            <a:cxnSpLocks/>
          </p:cNvCxnSpPr>
          <p:nvPr/>
        </p:nvCxnSpPr>
        <p:spPr>
          <a:xfrm rot="10800000">
            <a:off x="6742550" y="1591726"/>
            <a:ext cx="2957710" cy="1159074"/>
          </a:xfrm>
          <a:prstGeom prst="bentConnector3">
            <a:avLst>
              <a:gd name="adj1" fmla="val 59"/>
            </a:avLst>
          </a:prstGeom>
          <a:ln>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9EB23F6E-E23A-4A9D-5C88-3103CB488DAF}"/>
                  </a:ext>
                </a:extLst>
              </p:cNvPr>
              <p:cNvSpPr txBox="1"/>
              <p:nvPr/>
            </p:nvSpPr>
            <p:spPr>
              <a:xfrm>
                <a:off x="-8035" y="19735"/>
                <a:ext cx="5503284" cy="37978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p>
                        <m:sSupPr>
                          <m:ctrlPr>
                            <a:rPr lang="en-US" b="1" i="1" smtClean="0">
                              <a:latin typeface="Cambria Math" panose="02040503050406030204" pitchFamily="18" charset="0"/>
                            </a:rPr>
                          </m:ctrlPr>
                        </m:sSupPr>
                        <m:e>
                          <m:r>
                            <a:rPr lang="en-US" b="1" i="1" smtClean="0">
                              <a:latin typeface="Cambria Math" panose="02040503050406030204" pitchFamily="18" charset="0"/>
                            </a:rPr>
                            <m:t>𝟐</m:t>
                          </m:r>
                        </m:e>
                        <m:sup>
                          <m:r>
                            <a:rPr lang="en-US" b="1" i="1" smtClean="0">
                              <a:latin typeface="Cambria Math" panose="02040503050406030204" pitchFamily="18" charset="0"/>
                            </a:rPr>
                            <m:t>𝒏𝒅</m:t>
                          </m:r>
                        </m:sup>
                      </m:sSup>
                      <m:r>
                        <a:rPr lang="en-US" b="1" i="1" smtClean="0">
                          <a:latin typeface="Cambria Math" panose="02040503050406030204" pitchFamily="18" charset="0"/>
                        </a:rPr>
                        <m:t> </m:t>
                      </m:r>
                      <m:r>
                        <a:rPr lang="en-US" b="1" i="1" smtClean="0">
                          <a:latin typeface="Cambria Math" panose="02040503050406030204" pitchFamily="18" charset="0"/>
                        </a:rPr>
                        <m:t>𝑳𝑬𝑽𝑬𝑳</m:t>
                      </m:r>
                      <m:r>
                        <a:rPr lang="en-US" b="1" i="1" smtClean="0">
                          <a:latin typeface="Cambria Math" panose="02040503050406030204" pitchFamily="18" charset="0"/>
                        </a:rPr>
                        <m:t> </m:t>
                      </m:r>
                      <m:r>
                        <a:rPr lang="en-US" b="1" i="1" smtClean="0">
                          <a:latin typeface="Cambria Math" panose="02040503050406030204" pitchFamily="18" charset="0"/>
                        </a:rPr>
                        <m:t>𝑫𝑭𝑫</m:t>
                      </m:r>
                      <m:r>
                        <a:rPr lang="en-US" b="1" i="1" smtClean="0">
                          <a:latin typeface="Cambria Math" panose="02040503050406030204" pitchFamily="18" charset="0"/>
                        </a:rPr>
                        <m:t> </m:t>
                      </m:r>
                      <m:r>
                        <a:rPr lang="en-US" b="1" i="1" smtClean="0">
                          <a:latin typeface="Cambria Math" panose="02040503050406030204" pitchFamily="18" charset="0"/>
                        </a:rPr>
                        <m:t>𝒇𝒐𝒓</m:t>
                      </m:r>
                      <m:r>
                        <a:rPr lang="en-US" b="1" i="1" smtClean="0">
                          <a:latin typeface="Cambria Math" panose="02040503050406030204" pitchFamily="18" charset="0"/>
                        </a:rPr>
                        <m:t> </m:t>
                      </m:r>
                      <m:r>
                        <a:rPr lang="en-IN" b="1" i="1" smtClean="0">
                          <a:latin typeface="Cambria Math" panose="02040503050406030204" pitchFamily="18" charset="0"/>
                        </a:rPr>
                        <m:t>𝟓</m:t>
                      </m:r>
                      <m:r>
                        <a:rPr lang="en-US" b="1" i="1" smtClean="0">
                          <a:latin typeface="Cambria Math" panose="02040503050406030204" pitchFamily="18" charset="0"/>
                        </a:rPr>
                        <m:t>.</m:t>
                      </m:r>
                      <m:r>
                        <a:rPr lang="en-US" b="1" i="1" smtClean="0">
                          <a:latin typeface="Cambria Math" panose="02040503050406030204" pitchFamily="18" charset="0"/>
                        </a:rPr>
                        <m:t>𝟎</m:t>
                      </m:r>
                      <m:d>
                        <m:dPr>
                          <m:ctrlPr>
                            <a:rPr lang="en-IN" b="1" i="1" smtClean="0">
                              <a:latin typeface="Cambria Math" panose="02040503050406030204" pitchFamily="18" charset="0"/>
                            </a:rPr>
                          </m:ctrlPr>
                        </m:dPr>
                        <m:e>
                          <m:r>
                            <a:rPr lang="en-IN" b="1" i="1" smtClean="0">
                              <a:latin typeface="Cambria Math" panose="02040503050406030204" pitchFamily="18" charset="0"/>
                            </a:rPr>
                            <m:t>𝑴𝒂𝒏𝒂𝒈𝒆</m:t>
                          </m:r>
                          <m:r>
                            <a:rPr lang="en-IN" b="1" i="1" smtClean="0">
                              <a:latin typeface="Cambria Math" panose="02040503050406030204" pitchFamily="18" charset="0"/>
                            </a:rPr>
                            <m:t> </m:t>
                          </m:r>
                          <m:r>
                            <a:rPr lang="en-IN" b="1" i="1" smtClean="0">
                              <a:latin typeface="Cambria Math" panose="02040503050406030204" pitchFamily="18" charset="0"/>
                            </a:rPr>
                            <m:t>𝑨𝒔𝒔𝒊𝒈𝒏𝒎𝒆𝒏𝒕</m:t>
                          </m:r>
                        </m:e>
                      </m:d>
                      <m:r>
                        <a:rPr lang="en-IN" b="1" i="1" smtClean="0">
                          <a:latin typeface="Cambria Math" panose="02040503050406030204" pitchFamily="18" charset="0"/>
                        </a:rPr>
                        <m:t>:−</m:t>
                      </m:r>
                    </m:oMath>
                  </m:oMathPara>
                </a14:m>
                <a:endParaRPr lang="en-US" b="1" dirty="0">
                  <a:latin typeface="Times New Roman" panose="02020603050405020304" pitchFamily="18" charset="0"/>
                </a:endParaRPr>
              </a:p>
            </p:txBody>
          </p:sp>
        </mc:Choice>
        <mc:Fallback xmlns="">
          <p:sp>
            <p:nvSpPr>
              <p:cNvPr id="64" name="TextBox 63">
                <a:extLst>
                  <a:ext uri="{FF2B5EF4-FFF2-40B4-BE49-F238E27FC236}">
                    <a16:creationId xmlns:a16="http://schemas.microsoft.com/office/drawing/2014/main" id="{9EB23F6E-E23A-4A9D-5C88-3103CB488DAF}"/>
                  </a:ext>
                </a:extLst>
              </p:cNvPr>
              <p:cNvSpPr txBox="1">
                <a:spLocks noRot="1" noChangeAspect="1" noMove="1" noResize="1" noEditPoints="1" noAdjustHandles="1" noChangeArrowheads="1" noChangeShapeType="1" noTextEdit="1"/>
              </p:cNvSpPr>
              <p:nvPr/>
            </p:nvSpPr>
            <p:spPr>
              <a:xfrm>
                <a:off x="-8035" y="19735"/>
                <a:ext cx="5503284" cy="379784"/>
              </a:xfrm>
              <a:prstGeom prst="rect">
                <a:avLst/>
              </a:prstGeom>
              <a:blipFill>
                <a:blip r:embed="rId2"/>
                <a:stretch>
                  <a:fillRect b="-14286"/>
                </a:stretch>
              </a:blipFill>
            </p:spPr>
            <p:txBody>
              <a:bodyPr/>
              <a:lstStyle/>
              <a:p>
                <a:r>
                  <a:rPr lang="en-IN">
                    <a:noFill/>
                  </a:rPr>
                  <a:t> </a:t>
                </a:r>
              </a:p>
            </p:txBody>
          </p:sp>
        </mc:Fallback>
      </mc:AlternateContent>
      <p:sp>
        <p:nvSpPr>
          <p:cNvPr id="65" name="TextBox 64">
            <a:extLst>
              <a:ext uri="{FF2B5EF4-FFF2-40B4-BE49-F238E27FC236}">
                <a16:creationId xmlns:a16="http://schemas.microsoft.com/office/drawing/2014/main" id="{CE8A7B74-69D7-7F12-CE04-FBD638FC8E11}"/>
              </a:ext>
            </a:extLst>
          </p:cNvPr>
          <p:cNvSpPr txBox="1"/>
          <p:nvPr/>
        </p:nvSpPr>
        <p:spPr>
          <a:xfrm>
            <a:off x="8512833" y="2941547"/>
            <a:ext cx="3149994" cy="954107"/>
          </a:xfrm>
          <a:prstGeom prst="rect">
            <a:avLst/>
          </a:prstGeom>
          <a:noFill/>
        </p:spPr>
        <p:txBody>
          <a:bodyPr wrap="square" rtlCol="0">
            <a:spAutoFit/>
          </a:bodyPr>
          <a:lstStyle/>
          <a:p>
            <a:r>
              <a:rPr lang="en-US" sz="2800" dirty="0">
                <a:latin typeface="Times New Roman" panose="02020603050405020304" pitchFamily="18" charset="0"/>
                <a:cs typeface="Times New Roman" panose="02020603050405020304" pitchFamily="18" charset="0"/>
              </a:rPr>
              <a:t>ASSIGNMENT DETAIL</a:t>
            </a:r>
            <a:endParaRPr lang="en-IN" sz="2800" dirty="0">
              <a:latin typeface="Times New Roman" panose="02020603050405020304" pitchFamily="18" charset="0"/>
              <a:cs typeface="Times New Roman" panose="02020603050405020304" pitchFamily="18" charset="0"/>
            </a:endParaRPr>
          </a:p>
        </p:txBody>
      </p:sp>
      <p:sp>
        <p:nvSpPr>
          <p:cNvPr id="66" name="TextBox 65">
            <a:extLst>
              <a:ext uri="{FF2B5EF4-FFF2-40B4-BE49-F238E27FC236}">
                <a16:creationId xmlns:a16="http://schemas.microsoft.com/office/drawing/2014/main" id="{21BCC72B-ACF7-B594-6D37-623F0E1E5A00}"/>
              </a:ext>
            </a:extLst>
          </p:cNvPr>
          <p:cNvSpPr txBox="1"/>
          <p:nvPr/>
        </p:nvSpPr>
        <p:spPr>
          <a:xfrm>
            <a:off x="2177153" y="617539"/>
            <a:ext cx="3298139" cy="307777"/>
          </a:xfrm>
          <a:prstGeom prst="rect">
            <a:avLst/>
          </a:prstGeom>
          <a:noFill/>
        </p:spPr>
        <p:txBody>
          <a:bodyPr wrap="square" rtlCol="0">
            <a:spAutoFit/>
          </a:bodyPr>
          <a:lstStyle/>
          <a:p>
            <a:pPr algn="ctr"/>
            <a:r>
              <a:rPr lang="en-US" sz="1400" dirty="0">
                <a:latin typeface="Times New Roman" panose="02020603050405020304" pitchFamily="18" charset="0"/>
                <a:cs typeface="Times New Roman" panose="02020603050405020304" pitchFamily="18" charset="0"/>
              </a:rPr>
              <a:t>ASSIGNMENT INFO</a:t>
            </a:r>
            <a:endParaRPr lang="en-IN" sz="1400" dirty="0">
              <a:latin typeface="Times New Roman" panose="02020603050405020304" pitchFamily="18" charset="0"/>
              <a:cs typeface="Times New Roman" panose="02020603050405020304" pitchFamily="18" charset="0"/>
            </a:endParaRPr>
          </a:p>
        </p:txBody>
      </p:sp>
      <p:sp>
        <p:nvSpPr>
          <p:cNvPr id="67" name="TextBox 66">
            <a:extLst>
              <a:ext uri="{FF2B5EF4-FFF2-40B4-BE49-F238E27FC236}">
                <a16:creationId xmlns:a16="http://schemas.microsoft.com/office/drawing/2014/main" id="{E6E69BCF-8E20-DDEC-FD91-C1112FF76F6C}"/>
              </a:ext>
            </a:extLst>
          </p:cNvPr>
          <p:cNvSpPr txBox="1"/>
          <p:nvPr/>
        </p:nvSpPr>
        <p:spPr>
          <a:xfrm>
            <a:off x="7090088" y="658082"/>
            <a:ext cx="2983552" cy="307777"/>
          </a:xfrm>
          <a:prstGeom prst="rect">
            <a:avLst/>
          </a:prstGeom>
          <a:noFill/>
        </p:spPr>
        <p:txBody>
          <a:bodyPr wrap="square" rtlCol="0">
            <a:spAutoFit/>
          </a:bodyPr>
          <a:lstStyle/>
          <a:p>
            <a:pPr algn="ctr"/>
            <a:r>
              <a:rPr lang="en-US" sz="1400" dirty="0">
                <a:latin typeface="Times New Roman" panose="02020603050405020304" pitchFamily="18" charset="0"/>
                <a:cs typeface="Times New Roman" panose="02020603050405020304" pitchFamily="18" charset="0"/>
              </a:rPr>
              <a:t>ASSIGNMENT INFO</a:t>
            </a:r>
            <a:endParaRPr lang="en-IN" sz="1400" dirty="0">
              <a:latin typeface="Times New Roman" panose="02020603050405020304" pitchFamily="18" charset="0"/>
              <a:cs typeface="Times New Roman" panose="02020603050405020304" pitchFamily="18" charset="0"/>
            </a:endParaRPr>
          </a:p>
        </p:txBody>
      </p:sp>
      <p:sp>
        <p:nvSpPr>
          <p:cNvPr id="68" name="TextBox 67">
            <a:extLst>
              <a:ext uri="{FF2B5EF4-FFF2-40B4-BE49-F238E27FC236}">
                <a16:creationId xmlns:a16="http://schemas.microsoft.com/office/drawing/2014/main" id="{FF1A9261-564E-CE5B-1468-98A8BDFBD179}"/>
              </a:ext>
            </a:extLst>
          </p:cNvPr>
          <p:cNvSpPr txBox="1"/>
          <p:nvPr/>
        </p:nvSpPr>
        <p:spPr>
          <a:xfrm>
            <a:off x="2159562" y="1613058"/>
            <a:ext cx="3335687" cy="307777"/>
          </a:xfrm>
          <a:prstGeom prst="rect">
            <a:avLst/>
          </a:prstGeom>
          <a:noFill/>
        </p:spPr>
        <p:txBody>
          <a:bodyPr wrap="square" rtlCol="0">
            <a:spAutoFit/>
          </a:bodyPr>
          <a:lstStyle/>
          <a:p>
            <a:pPr algn="ctr"/>
            <a:r>
              <a:rPr lang="en-US" sz="1400" dirty="0">
                <a:latin typeface="Times New Roman" panose="02020603050405020304" pitchFamily="18" charset="0"/>
                <a:cs typeface="Times New Roman" panose="02020603050405020304" pitchFamily="18" charset="0"/>
              </a:rPr>
              <a:t>ASSIGNMENT DETAIL</a:t>
            </a:r>
            <a:endParaRPr lang="en-IN" sz="1400" dirty="0">
              <a:latin typeface="Times New Roman" panose="02020603050405020304" pitchFamily="18" charset="0"/>
              <a:cs typeface="Times New Roman" panose="02020603050405020304" pitchFamily="18" charset="0"/>
            </a:endParaRPr>
          </a:p>
        </p:txBody>
      </p:sp>
      <p:sp>
        <p:nvSpPr>
          <p:cNvPr id="69" name="TextBox 68">
            <a:extLst>
              <a:ext uri="{FF2B5EF4-FFF2-40B4-BE49-F238E27FC236}">
                <a16:creationId xmlns:a16="http://schemas.microsoft.com/office/drawing/2014/main" id="{CE12770D-A84C-D317-D421-282D1291BF46}"/>
              </a:ext>
            </a:extLst>
          </p:cNvPr>
          <p:cNvSpPr txBox="1"/>
          <p:nvPr/>
        </p:nvSpPr>
        <p:spPr>
          <a:xfrm>
            <a:off x="7311135" y="1522200"/>
            <a:ext cx="2354731" cy="307777"/>
          </a:xfrm>
          <a:prstGeom prst="rect">
            <a:avLst/>
          </a:prstGeom>
          <a:noFill/>
        </p:spPr>
        <p:txBody>
          <a:bodyPr wrap="square" rtlCol="0">
            <a:spAutoFit/>
          </a:bodyPr>
          <a:lstStyle/>
          <a:p>
            <a:pPr algn="ctr"/>
            <a:r>
              <a:rPr lang="en-US" sz="1400" dirty="0">
                <a:latin typeface="Times New Roman" panose="02020603050405020304" pitchFamily="18" charset="0"/>
                <a:cs typeface="Times New Roman" panose="02020603050405020304" pitchFamily="18" charset="0"/>
              </a:rPr>
              <a:t>ASSIGNMENT DETAIL</a:t>
            </a:r>
            <a:endParaRPr lang="en-IN" sz="1400" dirty="0">
              <a:latin typeface="Times New Roman" panose="02020603050405020304" pitchFamily="18" charset="0"/>
              <a:cs typeface="Times New Roman" panose="02020603050405020304" pitchFamily="18" charset="0"/>
            </a:endParaRPr>
          </a:p>
        </p:txBody>
      </p:sp>
      <p:sp>
        <p:nvSpPr>
          <p:cNvPr id="70" name="TextBox 69">
            <a:extLst>
              <a:ext uri="{FF2B5EF4-FFF2-40B4-BE49-F238E27FC236}">
                <a16:creationId xmlns:a16="http://schemas.microsoft.com/office/drawing/2014/main" id="{E50F08E0-CBDA-B65A-2F22-D10D80496592}"/>
              </a:ext>
            </a:extLst>
          </p:cNvPr>
          <p:cNvSpPr txBox="1"/>
          <p:nvPr/>
        </p:nvSpPr>
        <p:spPr>
          <a:xfrm>
            <a:off x="3302000" y="3781357"/>
            <a:ext cx="2296564" cy="307777"/>
          </a:xfrm>
          <a:prstGeom prst="rect">
            <a:avLst/>
          </a:prstGeom>
          <a:noFill/>
        </p:spPr>
        <p:txBody>
          <a:bodyPr wrap="square" rtlCol="0">
            <a:spAutoFit/>
          </a:bodyPr>
          <a:lstStyle/>
          <a:p>
            <a:pPr algn="ctr"/>
            <a:r>
              <a:rPr lang="en-US" sz="1400" dirty="0">
                <a:latin typeface="Times New Roman" panose="02020603050405020304" pitchFamily="18" charset="0"/>
                <a:cs typeface="Times New Roman" panose="02020603050405020304" pitchFamily="18" charset="0"/>
              </a:rPr>
              <a:t>ASSIGNMENT DETAIL</a:t>
            </a:r>
            <a:endParaRPr lang="en-IN" sz="1400" dirty="0">
              <a:latin typeface="Times New Roman" panose="02020603050405020304" pitchFamily="18" charset="0"/>
              <a:cs typeface="Times New Roman" panose="02020603050405020304" pitchFamily="18" charset="0"/>
            </a:endParaRPr>
          </a:p>
        </p:txBody>
      </p:sp>
      <p:sp>
        <p:nvSpPr>
          <p:cNvPr id="71" name="TextBox 70">
            <a:extLst>
              <a:ext uri="{FF2B5EF4-FFF2-40B4-BE49-F238E27FC236}">
                <a16:creationId xmlns:a16="http://schemas.microsoft.com/office/drawing/2014/main" id="{27EB5CAC-C658-F05A-5E27-390ABE4D6A6D}"/>
              </a:ext>
            </a:extLst>
          </p:cNvPr>
          <p:cNvSpPr txBox="1"/>
          <p:nvPr/>
        </p:nvSpPr>
        <p:spPr>
          <a:xfrm>
            <a:off x="2346216" y="5899698"/>
            <a:ext cx="3122727" cy="307777"/>
          </a:xfrm>
          <a:prstGeom prst="rect">
            <a:avLst/>
          </a:prstGeom>
          <a:noFill/>
        </p:spPr>
        <p:txBody>
          <a:bodyPr wrap="square" rtlCol="0">
            <a:spAutoFit/>
          </a:bodyPr>
          <a:lstStyle/>
          <a:p>
            <a:pPr algn="ctr"/>
            <a:r>
              <a:rPr lang="en-US" sz="1400" dirty="0">
                <a:latin typeface="Times New Roman" panose="02020603050405020304" pitchFamily="18" charset="0"/>
                <a:cs typeface="Times New Roman" panose="02020603050405020304" pitchFamily="18" charset="0"/>
              </a:rPr>
              <a:t>ASSIGNMENT DETAIL</a:t>
            </a:r>
            <a:endParaRPr lang="en-IN" sz="1400" dirty="0">
              <a:latin typeface="Times New Roman" panose="02020603050405020304" pitchFamily="18" charset="0"/>
              <a:cs typeface="Times New Roman" panose="02020603050405020304" pitchFamily="18" charset="0"/>
            </a:endParaRPr>
          </a:p>
        </p:txBody>
      </p:sp>
      <p:sp>
        <p:nvSpPr>
          <p:cNvPr id="72" name="TextBox 71">
            <a:extLst>
              <a:ext uri="{FF2B5EF4-FFF2-40B4-BE49-F238E27FC236}">
                <a16:creationId xmlns:a16="http://schemas.microsoft.com/office/drawing/2014/main" id="{A1510F8A-063E-82E7-8718-983E4F8DC396}"/>
              </a:ext>
            </a:extLst>
          </p:cNvPr>
          <p:cNvSpPr txBox="1"/>
          <p:nvPr/>
        </p:nvSpPr>
        <p:spPr>
          <a:xfrm>
            <a:off x="6379233" y="3519747"/>
            <a:ext cx="2133600" cy="523220"/>
          </a:xfrm>
          <a:prstGeom prst="rect">
            <a:avLst/>
          </a:prstGeom>
          <a:noFill/>
        </p:spPr>
        <p:txBody>
          <a:bodyPr wrap="square" rtlCol="0">
            <a:spAutoFit/>
          </a:bodyPr>
          <a:lstStyle/>
          <a:p>
            <a:pPr algn="ctr"/>
            <a:r>
              <a:rPr lang="en-US" sz="1400" dirty="0">
                <a:latin typeface="Times New Roman" panose="02020603050405020304" pitchFamily="18" charset="0"/>
                <a:cs typeface="Times New Roman" panose="02020603050405020304" pitchFamily="18" charset="0"/>
              </a:rPr>
              <a:t>ASSIGNMENT</a:t>
            </a:r>
          </a:p>
          <a:p>
            <a:pPr algn="ctr"/>
            <a:r>
              <a:rPr lang="en-US" sz="1400" dirty="0">
                <a:latin typeface="Times New Roman" panose="02020603050405020304" pitchFamily="18" charset="0"/>
                <a:cs typeface="Times New Roman" panose="02020603050405020304" pitchFamily="18" charset="0"/>
              </a:rPr>
              <a:t> DETAIL</a:t>
            </a:r>
            <a:endParaRPr lang="en-IN" sz="1400" dirty="0">
              <a:latin typeface="Times New Roman" panose="02020603050405020304" pitchFamily="18" charset="0"/>
              <a:cs typeface="Times New Roman" panose="02020603050405020304" pitchFamily="18" charset="0"/>
            </a:endParaRPr>
          </a:p>
        </p:txBody>
      </p:sp>
      <p:sp>
        <p:nvSpPr>
          <p:cNvPr id="73" name="TextBox 72">
            <a:extLst>
              <a:ext uri="{FF2B5EF4-FFF2-40B4-BE49-F238E27FC236}">
                <a16:creationId xmlns:a16="http://schemas.microsoft.com/office/drawing/2014/main" id="{B881DD0D-3993-CF37-27BA-202FA3D292A3}"/>
              </a:ext>
            </a:extLst>
          </p:cNvPr>
          <p:cNvSpPr txBox="1"/>
          <p:nvPr/>
        </p:nvSpPr>
        <p:spPr>
          <a:xfrm>
            <a:off x="6814843" y="5936963"/>
            <a:ext cx="3272987" cy="307777"/>
          </a:xfrm>
          <a:prstGeom prst="rect">
            <a:avLst/>
          </a:prstGeom>
          <a:noFill/>
        </p:spPr>
        <p:txBody>
          <a:bodyPr wrap="square" rtlCol="0">
            <a:spAutoFit/>
          </a:bodyPr>
          <a:lstStyle/>
          <a:p>
            <a:pPr algn="ctr"/>
            <a:r>
              <a:rPr lang="en-US" sz="1400" dirty="0">
                <a:latin typeface="Times New Roman" panose="02020603050405020304" pitchFamily="18" charset="0"/>
                <a:cs typeface="Times New Roman" panose="02020603050405020304" pitchFamily="18" charset="0"/>
              </a:rPr>
              <a:t>ASSIGNMENT DETAIL</a:t>
            </a:r>
            <a:endParaRPr lang="en-IN" sz="1400" dirty="0">
              <a:latin typeface="Times New Roman" panose="02020603050405020304" pitchFamily="18" charset="0"/>
              <a:cs typeface="Times New Roman" panose="02020603050405020304" pitchFamily="18" charset="0"/>
            </a:endParaRPr>
          </a:p>
        </p:txBody>
      </p:sp>
      <p:sp>
        <p:nvSpPr>
          <p:cNvPr id="74" name="TextBox 73">
            <a:extLst>
              <a:ext uri="{FF2B5EF4-FFF2-40B4-BE49-F238E27FC236}">
                <a16:creationId xmlns:a16="http://schemas.microsoft.com/office/drawing/2014/main" id="{5A7C261E-126D-1DBC-3464-6B3728A4897E}"/>
              </a:ext>
            </a:extLst>
          </p:cNvPr>
          <p:cNvSpPr txBox="1"/>
          <p:nvPr/>
        </p:nvSpPr>
        <p:spPr>
          <a:xfrm>
            <a:off x="3228108" y="2804926"/>
            <a:ext cx="2133600" cy="307777"/>
          </a:xfrm>
          <a:prstGeom prst="rect">
            <a:avLst/>
          </a:prstGeom>
          <a:noFill/>
        </p:spPr>
        <p:txBody>
          <a:bodyPr wrap="square" rtlCol="0">
            <a:spAutoFit/>
          </a:bodyPr>
          <a:lstStyle/>
          <a:p>
            <a:pPr algn="ctr"/>
            <a:r>
              <a:rPr lang="en-US" sz="1400" dirty="0">
                <a:latin typeface="Times New Roman" panose="02020603050405020304" pitchFamily="18" charset="0"/>
                <a:cs typeface="Times New Roman" panose="02020603050405020304" pitchFamily="18" charset="0"/>
              </a:rPr>
              <a:t>ASSIGNMENT INFO</a:t>
            </a:r>
            <a:endParaRPr lang="en-IN" sz="1400" dirty="0">
              <a:latin typeface="Times New Roman" panose="02020603050405020304" pitchFamily="18" charset="0"/>
              <a:cs typeface="Times New Roman" panose="02020603050405020304" pitchFamily="18" charset="0"/>
            </a:endParaRPr>
          </a:p>
        </p:txBody>
      </p:sp>
      <p:sp>
        <p:nvSpPr>
          <p:cNvPr id="75" name="TextBox 74">
            <a:extLst>
              <a:ext uri="{FF2B5EF4-FFF2-40B4-BE49-F238E27FC236}">
                <a16:creationId xmlns:a16="http://schemas.microsoft.com/office/drawing/2014/main" id="{4968E2EB-B971-5881-CFEF-77335FC4A258}"/>
              </a:ext>
            </a:extLst>
          </p:cNvPr>
          <p:cNvSpPr txBox="1"/>
          <p:nvPr/>
        </p:nvSpPr>
        <p:spPr>
          <a:xfrm>
            <a:off x="6618349" y="2802526"/>
            <a:ext cx="1763730" cy="523220"/>
          </a:xfrm>
          <a:prstGeom prst="rect">
            <a:avLst/>
          </a:prstGeom>
          <a:noFill/>
        </p:spPr>
        <p:txBody>
          <a:bodyPr wrap="square" rtlCol="0">
            <a:spAutoFit/>
          </a:bodyPr>
          <a:lstStyle/>
          <a:p>
            <a:pPr algn="ctr"/>
            <a:r>
              <a:rPr lang="en-US" sz="1400" dirty="0">
                <a:latin typeface="Times New Roman" panose="02020603050405020304" pitchFamily="18" charset="0"/>
                <a:cs typeface="Times New Roman" panose="02020603050405020304" pitchFamily="18" charset="0"/>
              </a:rPr>
              <a:t>ASSIGNMENT INFO</a:t>
            </a:r>
            <a:endParaRPr lang="en-IN" sz="1400" dirty="0">
              <a:latin typeface="Times New Roman" panose="02020603050405020304" pitchFamily="18" charset="0"/>
              <a:cs typeface="Times New Roman" panose="02020603050405020304" pitchFamily="18" charset="0"/>
            </a:endParaRPr>
          </a:p>
        </p:txBody>
      </p:sp>
      <p:sp>
        <p:nvSpPr>
          <p:cNvPr id="76" name="TextBox 75">
            <a:extLst>
              <a:ext uri="{FF2B5EF4-FFF2-40B4-BE49-F238E27FC236}">
                <a16:creationId xmlns:a16="http://schemas.microsoft.com/office/drawing/2014/main" id="{5FD830FF-B52C-4F90-EEF4-2599F369667B}"/>
              </a:ext>
            </a:extLst>
          </p:cNvPr>
          <p:cNvSpPr txBox="1"/>
          <p:nvPr/>
        </p:nvSpPr>
        <p:spPr>
          <a:xfrm>
            <a:off x="2420039" y="4967928"/>
            <a:ext cx="2925634" cy="307777"/>
          </a:xfrm>
          <a:prstGeom prst="rect">
            <a:avLst/>
          </a:prstGeom>
          <a:noFill/>
        </p:spPr>
        <p:txBody>
          <a:bodyPr wrap="square" rtlCol="0">
            <a:spAutoFit/>
          </a:bodyPr>
          <a:lstStyle/>
          <a:p>
            <a:pPr algn="ctr"/>
            <a:r>
              <a:rPr lang="en-US" sz="1400" dirty="0">
                <a:latin typeface="Times New Roman" panose="02020603050405020304" pitchFamily="18" charset="0"/>
                <a:cs typeface="Times New Roman" panose="02020603050405020304" pitchFamily="18" charset="0"/>
              </a:rPr>
              <a:t>ASSIGNMENT INFO</a:t>
            </a:r>
            <a:endParaRPr lang="en-IN" sz="1400" dirty="0">
              <a:latin typeface="Times New Roman" panose="02020603050405020304" pitchFamily="18" charset="0"/>
              <a:cs typeface="Times New Roman" panose="02020603050405020304" pitchFamily="18" charset="0"/>
            </a:endParaRPr>
          </a:p>
        </p:txBody>
      </p:sp>
      <p:sp>
        <p:nvSpPr>
          <p:cNvPr id="77" name="TextBox 76">
            <a:extLst>
              <a:ext uri="{FF2B5EF4-FFF2-40B4-BE49-F238E27FC236}">
                <a16:creationId xmlns:a16="http://schemas.microsoft.com/office/drawing/2014/main" id="{A138C43E-FB49-E4EB-DE31-65CAD0DB8655}"/>
              </a:ext>
            </a:extLst>
          </p:cNvPr>
          <p:cNvSpPr txBox="1"/>
          <p:nvPr/>
        </p:nvSpPr>
        <p:spPr>
          <a:xfrm>
            <a:off x="6909868" y="4983332"/>
            <a:ext cx="2550844" cy="307777"/>
          </a:xfrm>
          <a:prstGeom prst="rect">
            <a:avLst/>
          </a:prstGeom>
          <a:noFill/>
        </p:spPr>
        <p:txBody>
          <a:bodyPr wrap="square" rtlCol="0">
            <a:spAutoFit/>
          </a:bodyPr>
          <a:lstStyle/>
          <a:p>
            <a:pPr algn="ctr"/>
            <a:r>
              <a:rPr lang="en-US" sz="1400" dirty="0">
                <a:latin typeface="Times New Roman" panose="02020603050405020304" pitchFamily="18" charset="0"/>
                <a:cs typeface="Times New Roman" panose="02020603050405020304" pitchFamily="18" charset="0"/>
              </a:rPr>
              <a:t>ASSIGNMENT INFO</a:t>
            </a:r>
            <a:endParaRPr lang="en-IN"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7927369"/>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Oval 32">
            <a:extLst>
              <a:ext uri="{FF2B5EF4-FFF2-40B4-BE49-F238E27FC236}">
                <a16:creationId xmlns:a16="http://schemas.microsoft.com/office/drawing/2014/main" id="{AC7B9736-EBA9-7BA8-EE66-A0520A31C641}"/>
              </a:ext>
            </a:extLst>
          </p:cNvPr>
          <p:cNvSpPr/>
          <p:nvPr/>
        </p:nvSpPr>
        <p:spPr>
          <a:xfrm>
            <a:off x="5361709" y="581891"/>
            <a:ext cx="1468582" cy="1412009"/>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latin typeface="Times New Roman" panose="02020603050405020304" pitchFamily="18" charset="0"/>
                <a:cs typeface="Times New Roman" panose="02020603050405020304" pitchFamily="18" charset="0"/>
              </a:rPr>
              <a:t>6.1</a:t>
            </a:r>
          </a:p>
          <a:p>
            <a:pPr algn="ctr"/>
            <a:r>
              <a:rPr lang="en-US" sz="1600" dirty="0">
                <a:latin typeface="Times New Roman" panose="02020603050405020304" pitchFamily="18" charset="0"/>
                <a:cs typeface="Times New Roman" panose="02020603050405020304" pitchFamily="18" charset="0"/>
              </a:rPr>
              <a:t>ADD </a:t>
            </a:r>
          </a:p>
          <a:p>
            <a:pPr algn="ctr"/>
            <a:r>
              <a:rPr lang="en-US" sz="1600" dirty="0">
                <a:latin typeface="Times New Roman" panose="02020603050405020304" pitchFamily="18" charset="0"/>
                <a:cs typeface="Times New Roman" panose="02020603050405020304" pitchFamily="18" charset="0"/>
              </a:rPr>
              <a:t>QUESTION </a:t>
            </a:r>
          </a:p>
        </p:txBody>
      </p:sp>
      <p:grpSp>
        <p:nvGrpSpPr>
          <p:cNvPr id="34" name="Group 33">
            <a:extLst>
              <a:ext uri="{FF2B5EF4-FFF2-40B4-BE49-F238E27FC236}">
                <a16:creationId xmlns:a16="http://schemas.microsoft.com/office/drawing/2014/main" id="{56841057-90CD-0D01-C2B1-67C6DCBF1FB7}"/>
              </a:ext>
            </a:extLst>
          </p:cNvPr>
          <p:cNvGrpSpPr/>
          <p:nvPr/>
        </p:nvGrpSpPr>
        <p:grpSpPr>
          <a:xfrm>
            <a:off x="422131" y="2722995"/>
            <a:ext cx="2805978" cy="1412008"/>
            <a:chOff x="588385" y="2814637"/>
            <a:chExt cx="2113251" cy="863600"/>
          </a:xfrm>
        </p:grpSpPr>
        <p:grpSp>
          <p:nvGrpSpPr>
            <p:cNvPr id="35" name="Group 34">
              <a:extLst>
                <a:ext uri="{FF2B5EF4-FFF2-40B4-BE49-F238E27FC236}">
                  <a16:creationId xmlns:a16="http://schemas.microsoft.com/office/drawing/2014/main" id="{CFC348EC-4D5A-30DB-2590-0FA09EB9CC78}"/>
                </a:ext>
              </a:extLst>
            </p:cNvPr>
            <p:cNvGrpSpPr/>
            <p:nvPr/>
          </p:nvGrpSpPr>
          <p:grpSpPr>
            <a:xfrm>
              <a:off x="588385" y="2814637"/>
              <a:ext cx="2113251" cy="863600"/>
              <a:chOff x="7072313" y="1343025"/>
              <a:chExt cx="1409700" cy="614363"/>
            </a:xfrm>
          </p:grpSpPr>
          <p:cxnSp>
            <p:nvCxnSpPr>
              <p:cNvPr id="37" name="Straight Connector 36">
                <a:extLst>
                  <a:ext uri="{FF2B5EF4-FFF2-40B4-BE49-F238E27FC236}">
                    <a16:creationId xmlns:a16="http://schemas.microsoft.com/office/drawing/2014/main" id="{B81007C5-9FA5-6AD9-7B04-CCED0BA3A687}"/>
                  </a:ext>
                </a:extLst>
              </p:cNvPr>
              <p:cNvCxnSpPr/>
              <p:nvPr/>
            </p:nvCxnSpPr>
            <p:spPr>
              <a:xfrm>
                <a:off x="7072313" y="1345406"/>
                <a:ext cx="1409700" cy="0"/>
              </a:xfrm>
              <a:prstGeom prst="line">
                <a:avLst/>
              </a:prstGeom>
            </p:spPr>
            <p:style>
              <a:lnRef idx="3">
                <a:schemeClr val="dk1"/>
              </a:lnRef>
              <a:fillRef idx="0">
                <a:schemeClr val="dk1"/>
              </a:fillRef>
              <a:effectRef idx="2">
                <a:schemeClr val="dk1"/>
              </a:effectRef>
              <a:fontRef idx="minor">
                <a:schemeClr val="tx1"/>
              </a:fontRef>
            </p:style>
          </p:cxnSp>
          <p:cxnSp>
            <p:nvCxnSpPr>
              <p:cNvPr id="38" name="Straight Connector 37">
                <a:extLst>
                  <a:ext uri="{FF2B5EF4-FFF2-40B4-BE49-F238E27FC236}">
                    <a16:creationId xmlns:a16="http://schemas.microsoft.com/office/drawing/2014/main" id="{B04833DE-B6BD-EE33-2918-1A50590B9301}"/>
                  </a:ext>
                </a:extLst>
              </p:cNvPr>
              <p:cNvCxnSpPr/>
              <p:nvPr/>
            </p:nvCxnSpPr>
            <p:spPr>
              <a:xfrm>
                <a:off x="7072313" y="1952626"/>
                <a:ext cx="1409700" cy="0"/>
              </a:xfrm>
              <a:prstGeom prst="line">
                <a:avLst/>
              </a:prstGeom>
            </p:spPr>
            <p:style>
              <a:lnRef idx="3">
                <a:schemeClr val="dk1"/>
              </a:lnRef>
              <a:fillRef idx="0">
                <a:schemeClr val="dk1"/>
              </a:fillRef>
              <a:effectRef idx="2">
                <a:schemeClr val="dk1"/>
              </a:effectRef>
              <a:fontRef idx="minor">
                <a:schemeClr val="tx1"/>
              </a:fontRef>
            </p:style>
          </p:cxnSp>
          <p:cxnSp>
            <p:nvCxnSpPr>
              <p:cNvPr id="39" name="Straight Connector 38">
                <a:extLst>
                  <a:ext uri="{FF2B5EF4-FFF2-40B4-BE49-F238E27FC236}">
                    <a16:creationId xmlns:a16="http://schemas.microsoft.com/office/drawing/2014/main" id="{2BCBCEF5-4B36-2858-C6C6-BE91D0C1AA7A}"/>
                  </a:ext>
                </a:extLst>
              </p:cNvPr>
              <p:cNvCxnSpPr>
                <a:cxnSpLocks/>
              </p:cNvCxnSpPr>
              <p:nvPr/>
            </p:nvCxnSpPr>
            <p:spPr>
              <a:xfrm>
                <a:off x="7079457" y="1343025"/>
                <a:ext cx="0" cy="614363"/>
              </a:xfrm>
              <a:prstGeom prst="line">
                <a:avLst/>
              </a:prstGeom>
            </p:spPr>
            <p:style>
              <a:lnRef idx="3">
                <a:schemeClr val="dk1"/>
              </a:lnRef>
              <a:fillRef idx="0">
                <a:schemeClr val="dk1"/>
              </a:fillRef>
              <a:effectRef idx="2">
                <a:schemeClr val="dk1"/>
              </a:effectRef>
              <a:fontRef idx="minor">
                <a:schemeClr val="tx1"/>
              </a:fontRef>
            </p:style>
          </p:cxnSp>
        </p:grpSp>
        <p:cxnSp>
          <p:nvCxnSpPr>
            <p:cNvPr id="36" name="Straight Connector 35">
              <a:extLst>
                <a:ext uri="{FF2B5EF4-FFF2-40B4-BE49-F238E27FC236}">
                  <a16:creationId xmlns:a16="http://schemas.microsoft.com/office/drawing/2014/main" id="{91FA0AB0-4EF5-6980-5239-115BC4D069C8}"/>
                </a:ext>
              </a:extLst>
            </p:cNvPr>
            <p:cNvCxnSpPr/>
            <p:nvPr/>
          </p:nvCxnSpPr>
          <p:spPr>
            <a:xfrm>
              <a:off x="2701636" y="2814637"/>
              <a:ext cx="0" cy="856906"/>
            </a:xfrm>
            <a:prstGeom prst="line">
              <a:avLst/>
            </a:prstGeom>
          </p:spPr>
          <p:style>
            <a:lnRef idx="3">
              <a:schemeClr val="dk1"/>
            </a:lnRef>
            <a:fillRef idx="0">
              <a:schemeClr val="dk1"/>
            </a:fillRef>
            <a:effectRef idx="2">
              <a:schemeClr val="dk1"/>
            </a:effectRef>
            <a:fontRef idx="minor">
              <a:schemeClr val="tx1"/>
            </a:fontRef>
          </p:style>
        </p:cxnSp>
      </p:grpSp>
      <p:cxnSp>
        <p:nvCxnSpPr>
          <p:cNvPr id="40" name="Straight Arrow Connector 39">
            <a:extLst>
              <a:ext uri="{FF2B5EF4-FFF2-40B4-BE49-F238E27FC236}">
                <a16:creationId xmlns:a16="http://schemas.microsoft.com/office/drawing/2014/main" id="{379467D0-265A-72E6-F697-A86931F9C2C0}"/>
              </a:ext>
            </a:extLst>
          </p:cNvPr>
          <p:cNvCxnSpPr>
            <a:cxnSpLocks/>
          </p:cNvCxnSpPr>
          <p:nvPr/>
        </p:nvCxnSpPr>
        <p:spPr>
          <a:xfrm>
            <a:off x="3228109" y="3066761"/>
            <a:ext cx="222019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1" name="Straight Arrow Connector 40">
            <a:extLst>
              <a:ext uri="{FF2B5EF4-FFF2-40B4-BE49-F238E27FC236}">
                <a16:creationId xmlns:a16="http://schemas.microsoft.com/office/drawing/2014/main" id="{DFB6E28E-B403-456B-3F93-D78353E4A182}"/>
              </a:ext>
            </a:extLst>
          </p:cNvPr>
          <p:cNvCxnSpPr>
            <a:cxnSpLocks/>
          </p:cNvCxnSpPr>
          <p:nvPr/>
        </p:nvCxnSpPr>
        <p:spPr>
          <a:xfrm flipH="1">
            <a:off x="3228109" y="3790950"/>
            <a:ext cx="222019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2" name="Connector: Elbow 89">
            <a:extLst>
              <a:ext uri="{FF2B5EF4-FFF2-40B4-BE49-F238E27FC236}">
                <a16:creationId xmlns:a16="http://schemas.microsoft.com/office/drawing/2014/main" id="{B1B5992F-C1CA-3A1A-EB93-CEE300081E45}"/>
              </a:ext>
            </a:extLst>
          </p:cNvPr>
          <p:cNvCxnSpPr>
            <a:cxnSpLocks/>
          </p:cNvCxnSpPr>
          <p:nvPr/>
        </p:nvCxnSpPr>
        <p:spPr>
          <a:xfrm>
            <a:off x="2073275" y="4156902"/>
            <a:ext cx="3362325" cy="1088040"/>
          </a:xfrm>
          <a:prstGeom prst="bentConnector3">
            <a:avLst>
              <a:gd name="adj1" fmla="val -142"/>
            </a:avLst>
          </a:prstGeom>
          <a:ln>
            <a:tailEnd type="triangle"/>
          </a:ln>
        </p:spPr>
        <p:style>
          <a:lnRef idx="3">
            <a:schemeClr val="dk1"/>
          </a:lnRef>
          <a:fillRef idx="0">
            <a:schemeClr val="dk1"/>
          </a:fillRef>
          <a:effectRef idx="2">
            <a:schemeClr val="dk1"/>
          </a:effectRef>
          <a:fontRef idx="minor">
            <a:schemeClr val="tx1"/>
          </a:fontRef>
        </p:style>
      </p:cxnSp>
      <p:cxnSp>
        <p:nvCxnSpPr>
          <p:cNvPr id="43" name="Connector: Elbow 90">
            <a:extLst>
              <a:ext uri="{FF2B5EF4-FFF2-40B4-BE49-F238E27FC236}">
                <a16:creationId xmlns:a16="http://schemas.microsoft.com/office/drawing/2014/main" id="{20648749-6DA3-1176-EE6F-FFB075D85D64}"/>
              </a:ext>
            </a:extLst>
          </p:cNvPr>
          <p:cNvCxnSpPr>
            <a:cxnSpLocks/>
          </p:cNvCxnSpPr>
          <p:nvPr/>
        </p:nvCxnSpPr>
        <p:spPr>
          <a:xfrm rot="10800000">
            <a:off x="1403351" y="4135003"/>
            <a:ext cx="4071943" cy="1801960"/>
          </a:xfrm>
          <a:prstGeom prst="bentConnector3">
            <a:avLst>
              <a:gd name="adj1" fmla="val 99902"/>
            </a:avLst>
          </a:prstGeom>
          <a:ln>
            <a:tailEnd type="triangle"/>
          </a:ln>
        </p:spPr>
        <p:style>
          <a:lnRef idx="3">
            <a:schemeClr val="dk1"/>
          </a:lnRef>
          <a:fillRef idx="0">
            <a:schemeClr val="dk1"/>
          </a:fillRef>
          <a:effectRef idx="2">
            <a:schemeClr val="dk1"/>
          </a:effectRef>
          <a:fontRef idx="minor">
            <a:schemeClr val="tx1"/>
          </a:fontRef>
        </p:style>
      </p:cxnSp>
      <p:cxnSp>
        <p:nvCxnSpPr>
          <p:cNvPr id="44" name="Connector: Elbow 91">
            <a:extLst>
              <a:ext uri="{FF2B5EF4-FFF2-40B4-BE49-F238E27FC236}">
                <a16:creationId xmlns:a16="http://schemas.microsoft.com/office/drawing/2014/main" id="{22B8FBB6-ACF1-F65B-0F58-784FF4B312DC}"/>
              </a:ext>
            </a:extLst>
          </p:cNvPr>
          <p:cNvCxnSpPr/>
          <p:nvPr/>
        </p:nvCxnSpPr>
        <p:spPr>
          <a:xfrm flipV="1">
            <a:off x="1403350" y="923925"/>
            <a:ext cx="4071944" cy="1799070"/>
          </a:xfrm>
          <a:prstGeom prst="bentConnector3">
            <a:avLst>
              <a:gd name="adj1" fmla="val 331"/>
            </a:avLst>
          </a:prstGeom>
          <a:ln>
            <a:tailEnd type="triangle"/>
          </a:ln>
        </p:spPr>
        <p:style>
          <a:lnRef idx="3">
            <a:schemeClr val="dk1"/>
          </a:lnRef>
          <a:fillRef idx="0">
            <a:schemeClr val="dk1"/>
          </a:fillRef>
          <a:effectRef idx="2">
            <a:schemeClr val="dk1"/>
          </a:effectRef>
          <a:fontRef idx="minor">
            <a:schemeClr val="tx1"/>
          </a:fontRef>
        </p:style>
      </p:cxnSp>
      <p:cxnSp>
        <p:nvCxnSpPr>
          <p:cNvPr id="45" name="Connector: Elbow 92">
            <a:extLst>
              <a:ext uri="{FF2B5EF4-FFF2-40B4-BE49-F238E27FC236}">
                <a16:creationId xmlns:a16="http://schemas.microsoft.com/office/drawing/2014/main" id="{51AF8A52-126D-2EC2-B7F1-066B2E64566A}"/>
              </a:ext>
            </a:extLst>
          </p:cNvPr>
          <p:cNvCxnSpPr/>
          <p:nvPr/>
        </p:nvCxnSpPr>
        <p:spPr>
          <a:xfrm rot="10800000" flipV="1">
            <a:off x="2073276" y="1615439"/>
            <a:ext cx="3375025" cy="1107555"/>
          </a:xfrm>
          <a:prstGeom prst="bentConnector3">
            <a:avLst>
              <a:gd name="adj1" fmla="val 99897"/>
            </a:avLst>
          </a:prstGeom>
          <a:ln>
            <a:tailEnd type="triangle"/>
          </a:ln>
        </p:spPr>
        <p:style>
          <a:lnRef idx="3">
            <a:schemeClr val="dk1"/>
          </a:lnRef>
          <a:fillRef idx="0">
            <a:schemeClr val="dk1"/>
          </a:fillRef>
          <a:effectRef idx="2">
            <a:schemeClr val="dk1"/>
          </a:effectRef>
          <a:fontRef idx="minor">
            <a:schemeClr val="tx1"/>
          </a:fontRef>
        </p:style>
      </p:cxnSp>
      <p:grpSp>
        <p:nvGrpSpPr>
          <p:cNvPr id="46" name="Group 45">
            <a:extLst>
              <a:ext uri="{FF2B5EF4-FFF2-40B4-BE49-F238E27FC236}">
                <a16:creationId xmlns:a16="http://schemas.microsoft.com/office/drawing/2014/main" id="{CAD1F479-0B70-2BB1-AAD5-F2E76438C974}"/>
              </a:ext>
            </a:extLst>
          </p:cNvPr>
          <p:cNvGrpSpPr/>
          <p:nvPr/>
        </p:nvGrpSpPr>
        <p:grpSpPr>
          <a:xfrm>
            <a:off x="8267051" y="2750801"/>
            <a:ext cx="3289156" cy="1412009"/>
            <a:chOff x="7072313" y="1343025"/>
            <a:chExt cx="1409700" cy="614363"/>
          </a:xfrm>
        </p:grpSpPr>
        <p:cxnSp>
          <p:nvCxnSpPr>
            <p:cNvPr id="47" name="Straight Connector 46">
              <a:extLst>
                <a:ext uri="{FF2B5EF4-FFF2-40B4-BE49-F238E27FC236}">
                  <a16:creationId xmlns:a16="http://schemas.microsoft.com/office/drawing/2014/main" id="{1523E91B-59CA-AE9A-A01E-F7CB30C342BF}"/>
                </a:ext>
              </a:extLst>
            </p:cNvPr>
            <p:cNvCxnSpPr/>
            <p:nvPr/>
          </p:nvCxnSpPr>
          <p:spPr>
            <a:xfrm>
              <a:off x="7072313" y="1345406"/>
              <a:ext cx="1409700" cy="0"/>
            </a:xfrm>
            <a:prstGeom prst="line">
              <a:avLst/>
            </a:prstGeom>
          </p:spPr>
          <p:style>
            <a:lnRef idx="3">
              <a:schemeClr val="dk1"/>
            </a:lnRef>
            <a:fillRef idx="0">
              <a:schemeClr val="dk1"/>
            </a:fillRef>
            <a:effectRef idx="2">
              <a:schemeClr val="dk1"/>
            </a:effectRef>
            <a:fontRef idx="minor">
              <a:schemeClr val="tx1"/>
            </a:fontRef>
          </p:style>
        </p:cxnSp>
        <p:cxnSp>
          <p:nvCxnSpPr>
            <p:cNvPr id="48" name="Straight Connector 47">
              <a:extLst>
                <a:ext uri="{FF2B5EF4-FFF2-40B4-BE49-F238E27FC236}">
                  <a16:creationId xmlns:a16="http://schemas.microsoft.com/office/drawing/2014/main" id="{D95A0442-E362-D6D9-A3A2-900D7DB975A7}"/>
                </a:ext>
              </a:extLst>
            </p:cNvPr>
            <p:cNvCxnSpPr/>
            <p:nvPr/>
          </p:nvCxnSpPr>
          <p:spPr>
            <a:xfrm>
              <a:off x="7072313" y="1952626"/>
              <a:ext cx="1409700" cy="0"/>
            </a:xfrm>
            <a:prstGeom prst="line">
              <a:avLst/>
            </a:prstGeom>
          </p:spPr>
          <p:style>
            <a:lnRef idx="3">
              <a:schemeClr val="dk1"/>
            </a:lnRef>
            <a:fillRef idx="0">
              <a:schemeClr val="dk1"/>
            </a:fillRef>
            <a:effectRef idx="2">
              <a:schemeClr val="dk1"/>
            </a:effectRef>
            <a:fontRef idx="minor">
              <a:schemeClr val="tx1"/>
            </a:fontRef>
          </p:style>
        </p:cxnSp>
        <p:cxnSp>
          <p:nvCxnSpPr>
            <p:cNvPr id="49" name="Straight Connector 48">
              <a:extLst>
                <a:ext uri="{FF2B5EF4-FFF2-40B4-BE49-F238E27FC236}">
                  <a16:creationId xmlns:a16="http://schemas.microsoft.com/office/drawing/2014/main" id="{A6D7F0CC-77AF-1FF8-695E-BCD55B588210}"/>
                </a:ext>
              </a:extLst>
            </p:cNvPr>
            <p:cNvCxnSpPr>
              <a:cxnSpLocks/>
            </p:cNvCxnSpPr>
            <p:nvPr/>
          </p:nvCxnSpPr>
          <p:spPr>
            <a:xfrm>
              <a:off x="7079457" y="1343025"/>
              <a:ext cx="0" cy="614363"/>
            </a:xfrm>
            <a:prstGeom prst="line">
              <a:avLst/>
            </a:prstGeom>
          </p:spPr>
          <p:style>
            <a:lnRef idx="3">
              <a:schemeClr val="dk1"/>
            </a:lnRef>
            <a:fillRef idx="0">
              <a:schemeClr val="dk1"/>
            </a:fillRef>
            <a:effectRef idx="2">
              <a:schemeClr val="dk1"/>
            </a:effectRef>
            <a:fontRef idx="minor">
              <a:schemeClr val="tx1"/>
            </a:fontRef>
          </p:style>
        </p:cxnSp>
      </p:grpSp>
      <p:sp>
        <p:nvSpPr>
          <p:cNvPr id="50" name="Oval 49">
            <a:extLst>
              <a:ext uri="{FF2B5EF4-FFF2-40B4-BE49-F238E27FC236}">
                <a16:creationId xmlns:a16="http://schemas.microsoft.com/office/drawing/2014/main" id="{9534A121-3DDF-7D22-0D9B-A70AF6683812}"/>
              </a:ext>
            </a:extLst>
          </p:cNvPr>
          <p:cNvSpPr/>
          <p:nvPr/>
        </p:nvSpPr>
        <p:spPr>
          <a:xfrm>
            <a:off x="5347854" y="2722995"/>
            <a:ext cx="1468582" cy="1412009"/>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latin typeface="Times New Roman" panose="02020603050405020304" pitchFamily="18" charset="0"/>
                <a:cs typeface="Times New Roman" panose="02020603050405020304" pitchFamily="18" charset="0"/>
              </a:rPr>
              <a:t>6.2</a:t>
            </a:r>
          </a:p>
          <a:p>
            <a:pPr algn="ctr"/>
            <a:r>
              <a:rPr lang="en-US" sz="1600" dirty="0">
                <a:latin typeface="Times New Roman" panose="02020603050405020304" pitchFamily="18" charset="0"/>
                <a:cs typeface="Times New Roman" panose="02020603050405020304" pitchFamily="18" charset="0"/>
              </a:rPr>
              <a:t>UPDATE</a:t>
            </a:r>
          </a:p>
          <a:p>
            <a:pPr algn="ctr"/>
            <a:r>
              <a:rPr lang="en-US" sz="1600" dirty="0">
                <a:latin typeface="Times New Roman" panose="02020603050405020304" pitchFamily="18" charset="0"/>
                <a:cs typeface="Times New Roman" panose="02020603050405020304" pitchFamily="18" charset="0"/>
              </a:rPr>
              <a:t>QUESTION</a:t>
            </a:r>
          </a:p>
        </p:txBody>
      </p:sp>
      <p:cxnSp>
        <p:nvCxnSpPr>
          <p:cNvPr id="51" name="Connector: Elbow 98">
            <a:extLst>
              <a:ext uri="{FF2B5EF4-FFF2-40B4-BE49-F238E27FC236}">
                <a16:creationId xmlns:a16="http://schemas.microsoft.com/office/drawing/2014/main" id="{D13B30C4-9587-2F2E-8EFE-21CB7406D907}"/>
              </a:ext>
            </a:extLst>
          </p:cNvPr>
          <p:cNvCxnSpPr>
            <a:cxnSpLocks/>
          </p:cNvCxnSpPr>
          <p:nvPr/>
        </p:nvCxnSpPr>
        <p:spPr>
          <a:xfrm rot="10800000" flipV="1">
            <a:off x="6716708" y="4162809"/>
            <a:ext cx="3730312" cy="1774154"/>
          </a:xfrm>
          <a:prstGeom prst="bentConnector3">
            <a:avLst>
              <a:gd name="adj1" fmla="val 634"/>
            </a:avLst>
          </a:prstGeom>
          <a:ln>
            <a:tailEnd type="triangle"/>
          </a:ln>
        </p:spPr>
        <p:style>
          <a:lnRef idx="3">
            <a:schemeClr val="dk1"/>
          </a:lnRef>
          <a:fillRef idx="0">
            <a:schemeClr val="dk1"/>
          </a:fillRef>
          <a:effectRef idx="2">
            <a:schemeClr val="dk1"/>
          </a:effectRef>
          <a:fontRef idx="minor">
            <a:schemeClr val="tx1"/>
          </a:fontRef>
        </p:style>
      </p:cxnSp>
      <p:cxnSp>
        <p:nvCxnSpPr>
          <p:cNvPr id="52" name="Connector: Elbow 99">
            <a:extLst>
              <a:ext uri="{FF2B5EF4-FFF2-40B4-BE49-F238E27FC236}">
                <a16:creationId xmlns:a16="http://schemas.microsoft.com/office/drawing/2014/main" id="{DBB85450-80CF-DE5E-FD83-27B366483FD1}"/>
              </a:ext>
            </a:extLst>
          </p:cNvPr>
          <p:cNvCxnSpPr>
            <a:cxnSpLocks/>
          </p:cNvCxnSpPr>
          <p:nvPr/>
        </p:nvCxnSpPr>
        <p:spPr>
          <a:xfrm flipV="1">
            <a:off x="5468943" y="4162809"/>
            <a:ext cx="4231317" cy="1079752"/>
          </a:xfrm>
          <a:prstGeom prst="bentConnector3">
            <a:avLst>
              <a:gd name="adj1" fmla="val 100064"/>
            </a:avLst>
          </a:prstGeom>
          <a:ln>
            <a:tailEnd type="triangle"/>
          </a:ln>
        </p:spPr>
        <p:style>
          <a:lnRef idx="3">
            <a:schemeClr val="dk1"/>
          </a:lnRef>
          <a:fillRef idx="0">
            <a:schemeClr val="dk1"/>
          </a:fillRef>
          <a:effectRef idx="2">
            <a:schemeClr val="dk1"/>
          </a:effectRef>
          <a:fontRef idx="minor">
            <a:schemeClr val="tx1"/>
          </a:fontRef>
        </p:style>
      </p:cxnSp>
      <p:sp>
        <p:nvSpPr>
          <p:cNvPr id="53" name="Oval 52">
            <a:extLst>
              <a:ext uri="{FF2B5EF4-FFF2-40B4-BE49-F238E27FC236}">
                <a16:creationId xmlns:a16="http://schemas.microsoft.com/office/drawing/2014/main" id="{883F849D-E47C-ABDB-4156-40482735FC7B}"/>
              </a:ext>
            </a:extLst>
          </p:cNvPr>
          <p:cNvSpPr/>
          <p:nvPr/>
        </p:nvSpPr>
        <p:spPr>
          <a:xfrm>
            <a:off x="5346262" y="4864100"/>
            <a:ext cx="1468582" cy="1412009"/>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latin typeface="Times New Roman" panose="02020603050405020304" pitchFamily="18" charset="0"/>
                <a:cs typeface="Times New Roman" panose="02020603050405020304" pitchFamily="18" charset="0"/>
              </a:rPr>
              <a:t>6.3</a:t>
            </a:r>
          </a:p>
          <a:p>
            <a:pPr algn="ctr"/>
            <a:r>
              <a:rPr lang="en-US" sz="1600" dirty="0">
                <a:latin typeface="Times New Roman" panose="02020603050405020304" pitchFamily="18" charset="0"/>
                <a:cs typeface="Times New Roman" panose="02020603050405020304" pitchFamily="18" charset="0"/>
              </a:rPr>
              <a:t>DELETE </a:t>
            </a:r>
          </a:p>
          <a:p>
            <a:pPr algn="ctr"/>
            <a:r>
              <a:rPr lang="en-US" sz="1600" dirty="0">
                <a:latin typeface="Times New Roman" panose="02020603050405020304" pitchFamily="18" charset="0"/>
                <a:cs typeface="Times New Roman" panose="02020603050405020304" pitchFamily="18" charset="0"/>
              </a:rPr>
              <a:t>QUESTION</a:t>
            </a:r>
          </a:p>
        </p:txBody>
      </p:sp>
      <p:sp>
        <p:nvSpPr>
          <p:cNvPr id="54" name="TextBox 53">
            <a:extLst>
              <a:ext uri="{FF2B5EF4-FFF2-40B4-BE49-F238E27FC236}">
                <a16:creationId xmlns:a16="http://schemas.microsoft.com/office/drawing/2014/main" id="{A2462B60-69C3-B891-A6CC-1B75540DC93E}"/>
              </a:ext>
            </a:extLst>
          </p:cNvPr>
          <p:cNvSpPr txBox="1"/>
          <p:nvPr/>
        </p:nvSpPr>
        <p:spPr>
          <a:xfrm>
            <a:off x="422131" y="3066761"/>
            <a:ext cx="2771115" cy="646331"/>
          </a:xfrm>
          <a:prstGeom prst="rect">
            <a:avLst/>
          </a:prstGeom>
          <a:noFill/>
        </p:spPr>
        <p:txBody>
          <a:bodyPr wrap="square" rtlCol="0">
            <a:spAutoFit/>
          </a:bodyPr>
          <a:lstStyle/>
          <a:p>
            <a:pPr algn="ctr"/>
            <a:r>
              <a:rPr lang="en-US" sz="3600" b="1" dirty="0">
                <a:latin typeface="Times New Roman" panose="02020603050405020304" pitchFamily="18" charset="0"/>
                <a:ea typeface="Tahoma" panose="020B0604030504040204" pitchFamily="34" charset="0"/>
                <a:cs typeface="Times New Roman" panose="02020603050405020304" pitchFamily="18" charset="0"/>
              </a:rPr>
              <a:t>TEACHER</a:t>
            </a:r>
            <a:endParaRPr lang="en-IN" sz="3600" b="1" dirty="0">
              <a:latin typeface="Times New Roman" panose="02020603050405020304" pitchFamily="18" charset="0"/>
              <a:ea typeface="Tahoma" panose="020B0604030504040204" pitchFamily="34" charset="0"/>
              <a:cs typeface="Times New Roman" panose="02020603050405020304" pitchFamily="18" charset="0"/>
            </a:endParaRPr>
          </a:p>
        </p:txBody>
      </p:sp>
      <p:cxnSp>
        <p:nvCxnSpPr>
          <p:cNvPr id="55" name="Straight Arrow Connector 54">
            <a:extLst>
              <a:ext uri="{FF2B5EF4-FFF2-40B4-BE49-F238E27FC236}">
                <a16:creationId xmlns:a16="http://schemas.microsoft.com/office/drawing/2014/main" id="{25B5D570-1AAF-027F-7864-0B3663BE4C2C}"/>
              </a:ext>
            </a:extLst>
          </p:cNvPr>
          <p:cNvCxnSpPr/>
          <p:nvPr/>
        </p:nvCxnSpPr>
        <p:spPr>
          <a:xfrm>
            <a:off x="6716708" y="3066761"/>
            <a:ext cx="1550343"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6" name="Straight Arrow Connector 55">
            <a:extLst>
              <a:ext uri="{FF2B5EF4-FFF2-40B4-BE49-F238E27FC236}">
                <a16:creationId xmlns:a16="http://schemas.microsoft.com/office/drawing/2014/main" id="{9EB7E2EA-5308-B854-1688-F4E39C695CB4}"/>
              </a:ext>
            </a:extLst>
          </p:cNvPr>
          <p:cNvCxnSpPr/>
          <p:nvPr/>
        </p:nvCxnSpPr>
        <p:spPr>
          <a:xfrm flipH="1">
            <a:off x="6716708" y="3790950"/>
            <a:ext cx="1567012"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7" name="Connector: Elbow 104">
            <a:extLst>
              <a:ext uri="{FF2B5EF4-FFF2-40B4-BE49-F238E27FC236}">
                <a16:creationId xmlns:a16="http://schemas.microsoft.com/office/drawing/2014/main" id="{F0042D16-149B-97DE-4939-05EC76438889}"/>
              </a:ext>
            </a:extLst>
          </p:cNvPr>
          <p:cNvCxnSpPr>
            <a:cxnSpLocks/>
          </p:cNvCxnSpPr>
          <p:nvPr/>
        </p:nvCxnSpPr>
        <p:spPr>
          <a:xfrm>
            <a:off x="6716708" y="923925"/>
            <a:ext cx="3730312" cy="1810450"/>
          </a:xfrm>
          <a:prstGeom prst="bentConnector3">
            <a:avLst>
              <a:gd name="adj1" fmla="val 99968"/>
            </a:avLst>
          </a:prstGeom>
          <a:ln>
            <a:tailEnd type="triangle"/>
          </a:ln>
        </p:spPr>
        <p:style>
          <a:lnRef idx="3">
            <a:schemeClr val="dk1"/>
          </a:lnRef>
          <a:fillRef idx="0">
            <a:schemeClr val="dk1"/>
          </a:fillRef>
          <a:effectRef idx="2">
            <a:schemeClr val="dk1"/>
          </a:effectRef>
          <a:fontRef idx="minor">
            <a:schemeClr val="tx1"/>
          </a:fontRef>
        </p:style>
      </p:cxnSp>
      <p:cxnSp>
        <p:nvCxnSpPr>
          <p:cNvPr id="58" name="Connector: Elbow 105">
            <a:extLst>
              <a:ext uri="{FF2B5EF4-FFF2-40B4-BE49-F238E27FC236}">
                <a16:creationId xmlns:a16="http://schemas.microsoft.com/office/drawing/2014/main" id="{E63BA196-DADF-27EF-20E6-39A44A7F600D}"/>
              </a:ext>
            </a:extLst>
          </p:cNvPr>
          <p:cNvCxnSpPr>
            <a:cxnSpLocks/>
          </p:cNvCxnSpPr>
          <p:nvPr/>
        </p:nvCxnSpPr>
        <p:spPr>
          <a:xfrm rot="10800000">
            <a:off x="6742550" y="1591726"/>
            <a:ext cx="2957710" cy="1159074"/>
          </a:xfrm>
          <a:prstGeom prst="bentConnector3">
            <a:avLst>
              <a:gd name="adj1" fmla="val 59"/>
            </a:avLst>
          </a:prstGeom>
          <a:ln>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9EB23F6E-E23A-4A9D-5C88-3103CB488DAF}"/>
                  </a:ext>
                </a:extLst>
              </p:cNvPr>
              <p:cNvSpPr txBox="1"/>
              <p:nvPr/>
            </p:nvSpPr>
            <p:spPr>
              <a:xfrm>
                <a:off x="-8035" y="19735"/>
                <a:ext cx="3819832" cy="37978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p>
                        <m:sSupPr>
                          <m:ctrlPr>
                            <a:rPr lang="en-US" b="1" i="1" smtClean="0">
                              <a:latin typeface="Cambria Math" panose="02040503050406030204" pitchFamily="18" charset="0"/>
                            </a:rPr>
                          </m:ctrlPr>
                        </m:sSupPr>
                        <m:e>
                          <m:r>
                            <a:rPr lang="en-US" b="1" i="1" smtClean="0">
                              <a:latin typeface="Cambria Math" panose="02040503050406030204" pitchFamily="18" charset="0"/>
                            </a:rPr>
                            <m:t>𝟐</m:t>
                          </m:r>
                        </m:e>
                        <m:sup>
                          <m:r>
                            <a:rPr lang="en-US" b="1" i="1" smtClean="0">
                              <a:latin typeface="Cambria Math" panose="02040503050406030204" pitchFamily="18" charset="0"/>
                            </a:rPr>
                            <m:t>𝒏𝒅</m:t>
                          </m:r>
                        </m:sup>
                      </m:sSup>
                      <m:r>
                        <a:rPr lang="en-US" b="1" i="1" smtClean="0">
                          <a:latin typeface="Cambria Math" panose="02040503050406030204" pitchFamily="18" charset="0"/>
                        </a:rPr>
                        <m:t> </m:t>
                      </m:r>
                      <m:r>
                        <a:rPr lang="en-US" b="1" i="1" smtClean="0">
                          <a:latin typeface="Cambria Math" panose="02040503050406030204" pitchFamily="18" charset="0"/>
                        </a:rPr>
                        <m:t>𝑳𝑬𝑽𝑬𝑳</m:t>
                      </m:r>
                      <m:r>
                        <a:rPr lang="en-US" b="1" i="1" smtClean="0">
                          <a:latin typeface="Cambria Math" panose="02040503050406030204" pitchFamily="18" charset="0"/>
                        </a:rPr>
                        <m:t> </m:t>
                      </m:r>
                      <m:r>
                        <a:rPr lang="en-US" b="1" i="1" smtClean="0">
                          <a:latin typeface="Cambria Math" panose="02040503050406030204" pitchFamily="18" charset="0"/>
                        </a:rPr>
                        <m:t>𝑫𝑭𝑫</m:t>
                      </m:r>
                      <m:r>
                        <a:rPr lang="en-US" b="1" i="1" smtClean="0">
                          <a:latin typeface="Cambria Math" panose="02040503050406030204" pitchFamily="18" charset="0"/>
                        </a:rPr>
                        <m:t> </m:t>
                      </m:r>
                      <m:r>
                        <a:rPr lang="en-US" b="1" i="1" smtClean="0">
                          <a:latin typeface="Cambria Math" panose="02040503050406030204" pitchFamily="18" charset="0"/>
                        </a:rPr>
                        <m:t>𝒇𝒐𝒓</m:t>
                      </m:r>
                      <m:r>
                        <a:rPr lang="en-US" b="1" i="1" smtClean="0">
                          <a:latin typeface="Cambria Math" panose="02040503050406030204" pitchFamily="18" charset="0"/>
                        </a:rPr>
                        <m:t> </m:t>
                      </m:r>
                      <m:r>
                        <a:rPr lang="en-IN" b="1" i="1" smtClean="0">
                          <a:latin typeface="Cambria Math" panose="02040503050406030204" pitchFamily="18" charset="0"/>
                        </a:rPr>
                        <m:t>𝟔</m:t>
                      </m:r>
                      <m:r>
                        <a:rPr lang="en-US" b="1" i="1" smtClean="0">
                          <a:latin typeface="Cambria Math" panose="02040503050406030204" pitchFamily="18" charset="0"/>
                        </a:rPr>
                        <m:t>.</m:t>
                      </m:r>
                      <m:r>
                        <a:rPr lang="en-US" b="1" i="1" smtClean="0">
                          <a:latin typeface="Cambria Math" panose="02040503050406030204" pitchFamily="18" charset="0"/>
                        </a:rPr>
                        <m:t>𝟎</m:t>
                      </m:r>
                      <m:d>
                        <m:dPr>
                          <m:ctrlPr>
                            <a:rPr lang="en-US" b="1" i="1" smtClean="0">
                              <a:latin typeface="Cambria Math" panose="02040503050406030204" pitchFamily="18" charset="0"/>
                            </a:rPr>
                          </m:ctrlPr>
                        </m:dPr>
                        <m:e>
                          <m:r>
                            <a:rPr lang="en-US" b="1" i="1" smtClean="0">
                              <a:latin typeface="Cambria Math" panose="02040503050406030204" pitchFamily="18" charset="0"/>
                            </a:rPr>
                            <m:t>𝑴𝒂𝒏𝒂𝒈𝒆</m:t>
                          </m:r>
                          <m:r>
                            <a:rPr lang="en-US" b="1" i="1" smtClean="0">
                              <a:latin typeface="Cambria Math" panose="02040503050406030204" pitchFamily="18" charset="0"/>
                            </a:rPr>
                            <m:t> </m:t>
                          </m:r>
                          <m:r>
                            <a:rPr lang="en-US" b="1" i="1" smtClean="0">
                              <a:latin typeface="Cambria Math" panose="02040503050406030204" pitchFamily="18" charset="0"/>
                            </a:rPr>
                            <m:t>𝑸𝒖𝒆𝒔𝒕𝒊𝒐𝒏</m:t>
                          </m:r>
                        </m:e>
                      </m:d>
                      <m:r>
                        <a:rPr lang="en-US" b="1" i="1" smtClean="0">
                          <a:latin typeface="Cambria Math" panose="02040503050406030204" pitchFamily="18" charset="0"/>
                        </a:rPr>
                        <m:t>:−</m:t>
                      </m:r>
                    </m:oMath>
                  </m:oMathPara>
                </a14:m>
                <a:endParaRPr lang="en-US" b="1" dirty="0">
                  <a:latin typeface="Times New Roman" panose="02020603050405020304" pitchFamily="18" charset="0"/>
                </a:endParaRPr>
              </a:p>
            </p:txBody>
          </p:sp>
        </mc:Choice>
        <mc:Fallback xmlns="">
          <p:sp>
            <p:nvSpPr>
              <p:cNvPr id="59" name="TextBox 58">
                <a:extLst>
                  <a:ext uri="{FF2B5EF4-FFF2-40B4-BE49-F238E27FC236}">
                    <a16:creationId xmlns:a16="http://schemas.microsoft.com/office/drawing/2014/main" id="{9EB23F6E-E23A-4A9D-5C88-3103CB488DAF}"/>
                  </a:ext>
                </a:extLst>
              </p:cNvPr>
              <p:cNvSpPr txBox="1">
                <a:spLocks noRot="1" noChangeAspect="1" noMove="1" noResize="1" noEditPoints="1" noAdjustHandles="1" noChangeArrowheads="1" noChangeShapeType="1" noTextEdit="1"/>
              </p:cNvSpPr>
              <p:nvPr/>
            </p:nvSpPr>
            <p:spPr>
              <a:xfrm>
                <a:off x="-8035" y="19735"/>
                <a:ext cx="3819832" cy="379784"/>
              </a:xfrm>
              <a:prstGeom prst="rect">
                <a:avLst/>
              </a:prstGeom>
              <a:blipFill>
                <a:blip r:embed="rId2"/>
                <a:stretch>
                  <a:fillRect r="-32748" b="-14286"/>
                </a:stretch>
              </a:blipFill>
            </p:spPr>
            <p:txBody>
              <a:bodyPr/>
              <a:lstStyle/>
              <a:p>
                <a:r>
                  <a:rPr lang="en-IN">
                    <a:noFill/>
                  </a:rPr>
                  <a:t> </a:t>
                </a:r>
              </a:p>
            </p:txBody>
          </p:sp>
        </mc:Fallback>
      </mc:AlternateContent>
      <p:sp>
        <p:nvSpPr>
          <p:cNvPr id="60" name="TextBox 59">
            <a:extLst>
              <a:ext uri="{FF2B5EF4-FFF2-40B4-BE49-F238E27FC236}">
                <a16:creationId xmlns:a16="http://schemas.microsoft.com/office/drawing/2014/main" id="{CE8A7B74-69D7-7F12-CE04-FBD638FC8E11}"/>
              </a:ext>
            </a:extLst>
          </p:cNvPr>
          <p:cNvSpPr txBox="1"/>
          <p:nvPr/>
        </p:nvSpPr>
        <p:spPr>
          <a:xfrm>
            <a:off x="8512833" y="2941547"/>
            <a:ext cx="3149994" cy="954107"/>
          </a:xfrm>
          <a:prstGeom prst="rect">
            <a:avLst/>
          </a:prstGeom>
          <a:noFill/>
        </p:spPr>
        <p:txBody>
          <a:bodyPr wrap="square" rtlCol="0">
            <a:spAutoFit/>
          </a:bodyPr>
          <a:lstStyle/>
          <a:p>
            <a:r>
              <a:rPr lang="en-US" sz="2800" dirty="0">
                <a:latin typeface="Times New Roman" panose="02020603050405020304" pitchFamily="18" charset="0"/>
                <a:cs typeface="Times New Roman" panose="02020603050405020304" pitchFamily="18" charset="0"/>
              </a:rPr>
              <a:t>QUESTION</a:t>
            </a:r>
          </a:p>
          <a:p>
            <a:r>
              <a:rPr lang="en-US" sz="2800" dirty="0">
                <a:latin typeface="Times New Roman" panose="02020603050405020304" pitchFamily="18" charset="0"/>
                <a:cs typeface="Times New Roman" panose="02020603050405020304" pitchFamily="18" charset="0"/>
              </a:rPr>
              <a:t>DETAIL</a:t>
            </a:r>
            <a:endParaRPr lang="en-IN" sz="2800" dirty="0">
              <a:latin typeface="Times New Roman" panose="02020603050405020304" pitchFamily="18" charset="0"/>
              <a:cs typeface="Times New Roman" panose="02020603050405020304" pitchFamily="18" charset="0"/>
            </a:endParaRPr>
          </a:p>
        </p:txBody>
      </p:sp>
      <p:sp>
        <p:nvSpPr>
          <p:cNvPr id="61" name="TextBox 60">
            <a:extLst>
              <a:ext uri="{FF2B5EF4-FFF2-40B4-BE49-F238E27FC236}">
                <a16:creationId xmlns:a16="http://schemas.microsoft.com/office/drawing/2014/main" id="{21BCC72B-ACF7-B594-6D37-623F0E1E5A00}"/>
              </a:ext>
            </a:extLst>
          </p:cNvPr>
          <p:cNvSpPr txBox="1"/>
          <p:nvPr/>
        </p:nvSpPr>
        <p:spPr>
          <a:xfrm>
            <a:off x="2177153" y="617539"/>
            <a:ext cx="3298139" cy="307777"/>
          </a:xfrm>
          <a:prstGeom prst="rect">
            <a:avLst/>
          </a:prstGeom>
          <a:noFill/>
        </p:spPr>
        <p:txBody>
          <a:bodyPr wrap="square" rtlCol="0">
            <a:spAutoFit/>
          </a:bodyPr>
          <a:lstStyle/>
          <a:p>
            <a:pPr algn="ctr"/>
            <a:r>
              <a:rPr lang="en-US" sz="1400" dirty="0">
                <a:latin typeface="Times New Roman" panose="02020603050405020304" pitchFamily="18" charset="0"/>
                <a:cs typeface="Times New Roman" panose="02020603050405020304" pitchFamily="18" charset="0"/>
              </a:rPr>
              <a:t>QUESTION INFO</a:t>
            </a:r>
            <a:endParaRPr lang="en-IN" sz="1400" dirty="0">
              <a:latin typeface="Times New Roman" panose="02020603050405020304" pitchFamily="18" charset="0"/>
              <a:cs typeface="Times New Roman" panose="02020603050405020304" pitchFamily="18" charset="0"/>
            </a:endParaRPr>
          </a:p>
        </p:txBody>
      </p:sp>
      <p:sp>
        <p:nvSpPr>
          <p:cNvPr id="62" name="TextBox 61">
            <a:extLst>
              <a:ext uri="{FF2B5EF4-FFF2-40B4-BE49-F238E27FC236}">
                <a16:creationId xmlns:a16="http://schemas.microsoft.com/office/drawing/2014/main" id="{E6E69BCF-8E20-DDEC-FD91-C1112FF76F6C}"/>
              </a:ext>
            </a:extLst>
          </p:cNvPr>
          <p:cNvSpPr txBox="1"/>
          <p:nvPr/>
        </p:nvSpPr>
        <p:spPr>
          <a:xfrm>
            <a:off x="7090088" y="658082"/>
            <a:ext cx="2983552" cy="307777"/>
          </a:xfrm>
          <a:prstGeom prst="rect">
            <a:avLst/>
          </a:prstGeom>
          <a:noFill/>
        </p:spPr>
        <p:txBody>
          <a:bodyPr wrap="square" rtlCol="0">
            <a:spAutoFit/>
          </a:bodyPr>
          <a:lstStyle/>
          <a:p>
            <a:pPr algn="ctr"/>
            <a:r>
              <a:rPr lang="en-US" sz="1400" dirty="0">
                <a:latin typeface="Times New Roman" panose="02020603050405020304" pitchFamily="18" charset="0"/>
                <a:cs typeface="Times New Roman" panose="02020603050405020304" pitchFamily="18" charset="0"/>
              </a:rPr>
              <a:t>QUESTION INFO</a:t>
            </a:r>
            <a:endParaRPr lang="en-IN" sz="1400" dirty="0">
              <a:latin typeface="Times New Roman" panose="02020603050405020304" pitchFamily="18" charset="0"/>
              <a:cs typeface="Times New Roman" panose="02020603050405020304" pitchFamily="18" charset="0"/>
            </a:endParaRPr>
          </a:p>
        </p:txBody>
      </p:sp>
      <p:sp>
        <p:nvSpPr>
          <p:cNvPr id="63" name="TextBox 62">
            <a:extLst>
              <a:ext uri="{FF2B5EF4-FFF2-40B4-BE49-F238E27FC236}">
                <a16:creationId xmlns:a16="http://schemas.microsoft.com/office/drawing/2014/main" id="{FF1A9261-564E-CE5B-1468-98A8BDFBD179}"/>
              </a:ext>
            </a:extLst>
          </p:cNvPr>
          <p:cNvSpPr txBox="1"/>
          <p:nvPr/>
        </p:nvSpPr>
        <p:spPr>
          <a:xfrm>
            <a:off x="2159562" y="1613058"/>
            <a:ext cx="3335687" cy="307777"/>
          </a:xfrm>
          <a:prstGeom prst="rect">
            <a:avLst/>
          </a:prstGeom>
          <a:noFill/>
        </p:spPr>
        <p:txBody>
          <a:bodyPr wrap="square" rtlCol="0">
            <a:spAutoFit/>
          </a:bodyPr>
          <a:lstStyle/>
          <a:p>
            <a:pPr algn="ctr"/>
            <a:r>
              <a:rPr lang="en-US" sz="1400" dirty="0">
                <a:latin typeface="Times New Roman" panose="02020603050405020304" pitchFamily="18" charset="0"/>
                <a:cs typeface="Times New Roman" panose="02020603050405020304" pitchFamily="18" charset="0"/>
              </a:rPr>
              <a:t>QUESTION DETAIL</a:t>
            </a:r>
            <a:endParaRPr lang="en-IN" sz="1400" dirty="0">
              <a:latin typeface="Times New Roman" panose="02020603050405020304" pitchFamily="18" charset="0"/>
              <a:cs typeface="Times New Roman" panose="02020603050405020304" pitchFamily="18" charset="0"/>
            </a:endParaRPr>
          </a:p>
        </p:txBody>
      </p:sp>
      <p:sp>
        <p:nvSpPr>
          <p:cNvPr id="64" name="TextBox 63">
            <a:extLst>
              <a:ext uri="{FF2B5EF4-FFF2-40B4-BE49-F238E27FC236}">
                <a16:creationId xmlns:a16="http://schemas.microsoft.com/office/drawing/2014/main" id="{CE12770D-A84C-D317-D421-282D1291BF46}"/>
              </a:ext>
            </a:extLst>
          </p:cNvPr>
          <p:cNvSpPr txBox="1"/>
          <p:nvPr/>
        </p:nvSpPr>
        <p:spPr>
          <a:xfrm>
            <a:off x="7311135" y="1522200"/>
            <a:ext cx="2354731" cy="307777"/>
          </a:xfrm>
          <a:prstGeom prst="rect">
            <a:avLst/>
          </a:prstGeom>
          <a:noFill/>
        </p:spPr>
        <p:txBody>
          <a:bodyPr wrap="square" rtlCol="0">
            <a:spAutoFit/>
          </a:bodyPr>
          <a:lstStyle/>
          <a:p>
            <a:pPr algn="ctr"/>
            <a:r>
              <a:rPr lang="en-US" sz="1400" dirty="0">
                <a:latin typeface="Times New Roman" panose="02020603050405020304" pitchFamily="18" charset="0"/>
                <a:cs typeface="Times New Roman" panose="02020603050405020304" pitchFamily="18" charset="0"/>
              </a:rPr>
              <a:t>QUESTION DETAIL</a:t>
            </a:r>
            <a:endParaRPr lang="en-IN" sz="1400" dirty="0">
              <a:latin typeface="Times New Roman" panose="02020603050405020304" pitchFamily="18" charset="0"/>
              <a:cs typeface="Times New Roman" panose="02020603050405020304" pitchFamily="18" charset="0"/>
            </a:endParaRPr>
          </a:p>
        </p:txBody>
      </p:sp>
      <p:sp>
        <p:nvSpPr>
          <p:cNvPr id="65" name="TextBox 64">
            <a:extLst>
              <a:ext uri="{FF2B5EF4-FFF2-40B4-BE49-F238E27FC236}">
                <a16:creationId xmlns:a16="http://schemas.microsoft.com/office/drawing/2014/main" id="{E50F08E0-CBDA-B65A-2F22-D10D80496592}"/>
              </a:ext>
            </a:extLst>
          </p:cNvPr>
          <p:cNvSpPr txBox="1"/>
          <p:nvPr/>
        </p:nvSpPr>
        <p:spPr>
          <a:xfrm>
            <a:off x="3302000" y="3781357"/>
            <a:ext cx="2296564" cy="307777"/>
          </a:xfrm>
          <a:prstGeom prst="rect">
            <a:avLst/>
          </a:prstGeom>
          <a:noFill/>
        </p:spPr>
        <p:txBody>
          <a:bodyPr wrap="square" rtlCol="0">
            <a:spAutoFit/>
          </a:bodyPr>
          <a:lstStyle/>
          <a:p>
            <a:pPr algn="ctr"/>
            <a:r>
              <a:rPr lang="en-US" sz="1400" dirty="0">
                <a:latin typeface="Times New Roman" panose="02020603050405020304" pitchFamily="18" charset="0"/>
                <a:cs typeface="Times New Roman" panose="02020603050405020304" pitchFamily="18" charset="0"/>
              </a:rPr>
              <a:t>QUESTION DETAIL</a:t>
            </a:r>
            <a:endParaRPr lang="en-IN" sz="1400" dirty="0">
              <a:latin typeface="Times New Roman" panose="02020603050405020304" pitchFamily="18" charset="0"/>
              <a:cs typeface="Times New Roman" panose="02020603050405020304" pitchFamily="18" charset="0"/>
            </a:endParaRPr>
          </a:p>
        </p:txBody>
      </p:sp>
      <p:sp>
        <p:nvSpPr>
          <p:cNvPr id="66" name="TextBox 65">
            <a:extLst>
              <a:ext uri="{FF2B5EF4-FFF2-40B4-BE49-F238E27FC236}">
                <a16:creationId xmlns:a16="http://schemas.microsoft.com/office/drawing/2014/main" id="{27EB5CAC-C658-F05A-5E27-390ABE4D6A6D}"/>
              </a:ext>
            </a:extLst>
          </p:cNvPr>
          <p:cNvSpPr txBox="1"/>
          <p:nvPr/>
        </p:nvSpPr>
        <p:spPr>
          <a:xfrm>
            <a:off x="2346216" y="5899698"/>
            <a:ext cx="3122727" cy="307777"/>
          </a:xfrm>
          <a:prstGeom prst="rect">
            <a:avLst/>
          </a:prstGeom>
          <a:noFill/>
        </p:spPr>
        <p:txBody>
          <a:bodyPr wrap="square" rtlCol="0">
            <a:spAutoFit/>
          </a:bodyPr>
          <a:lstStyle/>
          <a:p>
            <a:pPr algn="ctr"/>
            <a:r>
              <a:rPr lang="en-US" sz="1400" dirty="0">
                <a:latin typeface="Times New Roman" panose="02020603050405020304" pitchFamily="18" charset="0"/>
                <a:cs typeface="Times New Roman" panose="02020603050405020304" pitchFamily="18" charset="0"/>
              </a:rPr>
              <a:t>QUESTION DETAIL</a:t>
            </a:r>
            <a:endParaRPr lang="en-IN" sz="1400" dirty="0">
              <a:latin typeface="Times New Roman" panose="02020603050405020304" pitchFamily="18" charset="0"/>
              <a:cs typeface="Times New Roman" panose="02020603050405020304" pitchFamily="18" charset="0"/>
            </a:endParaRPr>
          </a:p>
        </p:txBody>
      </p:sp>
      <p:sp>
        <p:nvSpPr>
          <p:cNvPr id="67" name="TextBox 66">
            <a:extLst>
              <a:ext uri="{FF2B5EF4-FFF2-40B4-BE49-F238E27FC236}">
                <a16:creationId xmlns:a16="http://schemas.microsoft.com/office/drawing/2014/main" id="{A1510F8A-063E-82E7-8718-983E4F8DC396}"/>
              </a:ext>
            </a:extLst>
          </p:cNvPr>
          <p:cNvSpPr txBox="1"/>
          <p:nvPr/>
        </p:nvSpPr>
        <p:spPr>
          <a:xfrm>
            <a:off x="6425079" y="3758125"/>
            <a:ext cx="2133600" cy="307777"/>
          </a:xfrm>
          <a:prstGeom prst="rect">
            <a:avLst/>
          </a:prstGeom>
          <a:noFill/>
        </p:spPr>
        <p:txBody>
          <a:bodyPr wrap="square" rtlCol="0">
            <a:spAutoFit/>
          </a:bodyPr>
          <a:lstStyle/>
          <a:p>
            <a:pPr algn="ctr"/>
            <a:r>
              <a:rPr lang="en-US" sz="1400" dirty="0">
                <a:latin typeface="Times New Roman" panose="02020603050405020304" pitchFamily="18" charset="0"/>
                <a:cs typeface="Times New Roman" panose="02020603050405020304" pitchFamily="18" charset="0"/>
              </a:rPr>
              <a:t>QUESTION DETAIL</a:t>
            </a:r>
            <a:endParaRPr lang="en-IN" sz="1400" dirty="0">
              <a:latin typeface="Times New Roman" panose="02020603050405020304" pitchFamily="18" charset="0"/>
              <a:cs typeface="Times New Roman" panose="02020603050405020304" pitchFamily="18" charset="0"/>
            </a:endParaRPr>
          </a:p>
        </p:txBody>
      </p:sp>
      <p:sp>
        <p:nvSpPr>
          <p:cNvPr id="68" name="TextBox 67">
            <a:extLst>
              <a:ext uri="{FF2B5EF4-FFF2-40B4-BE49-F238E27FC236}">
                <a16:creationId xmlns:a16="http://schemas.microsoft.com/office/drawing/2014/main" id="{B881DD0D-3993-CF37-27BA-202FA3D292A3}"/>
              </a:ext>
            </a:extLst>
          </p:cNvPr>
          <p:cNvSpPr txBox="1"/>
          <p:nvPr/>
        </p:nvSpPr>
        <p:spPr>
          <a:xfrm>
            <a:off x="6814843" y="5936963"/>
            <a:ext cx="3272987" cy="307777"/>
          </a:xfrm>
          <a:prstGeom prst="rect">
            <a:avLst/>
          </a:prstGeom>
          <a:noFill/>
        </p:spPr>
        <p:txBody>
          <a:bodyPr wrap="square" rtlCol="0">
            <a:spAutoFit/>
          </a:bodyPr>
          <a:lstStyle/>
          <a:p>
            <a:pPr algn="ctr"/>
            <a:r>
              <a:rPr lang="en-US" sz="1400" dirty="0">
                <a:latin typeface="Times New Roman" panose="02020603050405020304" pitchFamily="18" charset="0"/>
                <a:cs typeface="Times New Roman" panose="02020603050405020304" pitchFamily="18" charset="0"/>
              </a:rPr>
              <a:t>QUESTION DETAIL</a:t>
            </a:r>
            <a:endParaRPr lang="en-IN" sz="1400" dirty="0">
              <a:latin typeface="Times New Roman" panose="02020603050405020304" pitchFamily="18" charset="0"/>
              <a:cs typeface="Times New Roman" panose="02020603050405020304" pitchFamily="18" charset="0"/>
            </a:endParaRPr>
          </a:p>
        </p:txBody>
      </p:sp>
      <p:sp>
        <p:nvSpPr>
          <p:cNvPr id="69" name="TextBox 68">
            <a:extLst>
              <a:ext uri="{FF2B5EF4-FFF2-40B4-BE49-F238E27FC236}">
                <a16:creationId xmlns:a16="http://schemas.microsoft.com/office/drawing/2014/main" id="{5A7C261E-126D-1DBC-3464-6B3728A4897E}"/>
              </a:ext>
            </a:extLst>
          </p:cNvPr>
          <p:cNvSpPr txBox="1"/>
          <p:nvPr/>
        </p:nvSpPr>
        <p:spPr>
          <a:xfrm>
            <a:off x="3228108" y="2804926"/>
            <a:ext cx="2133600" cy="307777"/>
          </a:xfrm>
          <a:prstGeom prst="rect">
            <a:avLst/>
          </a:prstGeom>
          <a:noFill/>
        </p:spPr>
        <p:txBody>
          <a:bodyPr wrap="square" rtlCol="0">
            <a:spAutoFit/>
          </a:bodyPr>
          <a:lstStyle/>
          <a:p>
            <a:pPr algn="ctr"/>
            <a:r>
              <a:rPr lang="en-US" sz="1400" dirty="0">
                <a:latin typeface="Times New Roman" panose="02020603050405020304" pitchFamily="18" charset="0"/>
                <a:cs typeface="Times New Roman" panose="02020603050405020304" pitchFamily="18" charset="0"/>
              </a:rPr>
              <a:t>QUESTION INFO</a:t>
            </a:r>
            <a:endParaRPr lang="en-IN" sz="1400" dirty="0">
              <a:latin typeface="Times New Roman" panose="02020603050405020304" pitchFamily="18" charset="0"/>
              <a:cs typeface="Times New Roman" panose="02020603050405020304" pitchFamily="18" charset="0"/>
            </a:endParaRPr>
          </a:p>
        </p:txBody>
      </p:sp>
      <p:sp>
        <p:nvSpPr>
          <p:cNvPr id="70" name="TextBox 69">
            <a:extLst>
              <a:ext uri="{FF2B5EF4-FFF2-40B4-BE49-F238E27FC236}">
                <a16:creationId xmlns:a16="http://schemas.microsoft.com/office/drawing/2014/main" id="{4968E2EB-B971-5881-CFEF-77335FC4A258}"/>
              </a:ext>
            </a:extLst>
          </p:cNvPr>
          <p:cNvSpPr txBox="1"/>
          <p:nvPr/>
        </p:nvSpPr>
        <p:spPr>
          <a:xfrm>
            <a:off x="6618349" y="2802526"/>
            <a:ext cx="1763730" cy="307777"/>
          </a:xfrm>
          <a:prstGeom prst="rect">
            <a:avLst/>
          </a:prstGeom>
          <a:noFill/>
        </p:spPr>
        <p:txBody>
          <a:bodyPr wrap="square" rtlCol="0">
            <a:spAutoFit/>
          </a:bodyPr>
          <a:lstStyle/>
          <a:p>
            <a:pPr algn="ctr"/>
            <a:r>
              <a:rPr lang="en-US" sz="1400" dirty="0">
                <a:latin typeface="Times New Roman" panose="02020603050405020304" pitchFamily="18" charset="0"/>
                <a:cs typeface="Times New Roman" panose="02020603050405020304" pitchFamily="18" charset="0"/>
              </a:rPr>
              <a:t>QUESTION INFO</a:t>
            </a:r>
            <a:endParaRPr lang="en-IN" sz="1400" dirty="0">
              <a:latin typeface="Times New Roman" panose="02020603050405020304" pitchFamily="18" charset="0"/>
              <a:cs typeface="Times New Roman" panose="02020603050405020304" pitchFamily="18" charset="0"/>
            </a:endParaRPr>
          </a:p>
        </p:txBody>
      </p:sp>
      <p:sp>
        <p:nvSpPr>
          <p:cNvPr id="71" name="TextBox 70">
            <a:extLst>
              <a:ext uri="{FF2B5EF4-FFF2-40B4-BE49-F238E27FC236}">
                <a16:creationId xmlns:a16="http://schemas.microsoft.com/office/drawing/2014/main" id="{5FD830FF-B52C-4F90-EEF4-2599F369667B}"/>
              </a:ext>
            </a:extLst>
          </p:cNvPr>
          <p:cNvSpPr txBox="1"/>
          <p:nvPr/>
        </p:nvSpPr>
        <p:spPr>
          <a:xfrm>
            <a:off x="2420039" y="4967928"/>
            <a:ext cx="2925634" cy="307777"/>
          </a:xfrm>
          <a:prstGeom prst="rect">
            <a:avLst/>
          </a:prstGeom>
          <a:noFill/>
        </p:spPr>
        <p:txBody>
          <a:bodyPr wrap="square" rtlCol="0">
            <a:spAutoFit/>
          </a:bodyPr>
          <a:lstStyle/>
          <a:p>
            <a:pPr algn="ctr"/>
            <a:r>
              <a:rPr lang="en-US" sz="1400" dirty="0">
                <a:latin typeface="Times New Roman" panose="02020603050405020304" pitchFamily="18" charset="0"/>
                <a:cs typeface="Times New Roman" panose="02020603050405020304" pitchFamily="18" charset="0"/>
              </a:rPr>
              <a:t>QUESTION INFO</a:t>
            </a:r>
            <a:endParaRPr lang="en-IN" sz="1400" dirty="0">
              <a:latin typeface="Times New Roman" panose="02020603050405020304" pitchFamily="18" charset="0"/>
              <a:cs typeface="Times New Roman" panose="02020603050405020304" pitchFamily="18" charset="0"/>
            </a:endParaRPr>
          </a:p>
        </p:txBody>
      </p:sp>
      <p:sp>
        <p:nvSpPr>
          <p:cNvPr id="72" name="TextBox 71">
            <a:extLst>
              <a:ext uri="{FF2B5EF4-FFF2-40B4-BE49-F238E27FC236}">
                <a16:creationId xmlns:a16="http://schemas.microsoft.com/office/drawing/2014/main" id="{A138C43E-FB49-E4EB-DE31-65CAD0DB8655}"/>
              </a:ext>
            </a:extLst>
          </p:cNvPr>
          <p:cNvSpPr txBox="1"/>
          <p:nvPr/>
        </p:nvSpPr>
        <p:spPr>
          <a:xfrm>
            <a:off x="6909868" y="4983332"/>
            <a:ext cx="2550844" cy="307777"/>
          </a:xfrm>
          <a:prstGeom prst="rect">
            <a:avLst/>
          </a:prstGeom>
          <a:noFill/>
        </p:spPr>
        <p:txBody>
          <a:bodyPr wrap="square" rtlCol="0">
            <a:spAutoFit/>
          </a:bodyPr>
          <a:lstStyle/>
          <a:p>
            <a:pPr algn="ctr"/>
            <a:r>
              <a:rPr lang="en-US" sz="1400" dirty="0">
                <a:latin typeface="Times New Roman" panose="02020603050405020304" pitchFamily="18" charset="0"/>
                <a:cs typeface="Times New Roman" panose="02020603050405020304" pitchFamily="18" charset="0"/>
              </a:rPr>
              <a:t>QUESTION INFO</a:t>
            </a:r>
            <a:endParaRPr lang="en-IN"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66307505"/>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AC7B9736-EBA9-7BA8-EE66-A0520A31C641}"/>
              </a:ext>
            </a:extLst>
          </p:cNvPr>
          <p:cNvSpPr/>
          <p:nvPr/>
        </p:nvSpPr>
        <p:spPr>
          <a:xfrm>
            <a:off x="5361709" y="581891"/>
            <a:ext cx="1468582" cy="1412009"/>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a:latin typeface="Times New Roman" panose="02020603050405020304" pitchFamily="18" charset="0"/>
                <a:cs typeface="Times New Roman" panose="02020603050405020304" pitchFamily="18" charset="0"/>
              </a:rPr>
              <a:t>7.1</a:t>
            </a:r>
          </a:p>
          <a:p>
            <a:pPr algn="ctr"/>
            <a:r>
              <a:rPr lang="en-US" sz="1600" dirty="0">
                <a:latin typeface="Times New Roman" panose="02020603050405020304" pitchFamily="18" charset="0"/>
                <a:cs typeface="Times New Roman" panose="02020603050405020304" pitchFamily="18" charset="0"/>
              </a:rPr>
              <a:t>CREATE</a:t>
            </a:r>
          </a:p>
          <a:p>
            <a:pPr algn="ctr"/>
            <a:r>
              <a:rPr lang="en-US" sz="1600" dirty="0">
                <a:latin typeface="Times New Roman" panose="02020603050405020304" pitchFamily="18" charset="0"/>
                <a:cs typeface="Times New Roman" panose="02020603050405020304" pitchFamily="18" charset="0"/>
              </a:rPr>
              <a:t>EXAM</a:t>
            </a:r>
          </a:p>
        </p:txBody>
      </p:sp>
      <p:grpSp>
        <p:nvGrpSpPr>
          <p:cNvPr id="3" name="Group 2">
            <a:extLst>
              <a:ext uri="{FF2B5EF4-FFF2-40B4-BE49-F238E27FC236}">
                <a16:creationId xmlns:a16="http://schemas.microsoft.com/office/drawing/2014/main" id="{56841057-90CD-0D01-C2B1-67C6DCBF1FB7}"/>
              </a:ext>
            </a:extLst>
          </p:cNvPr>
          <p:cNvGrpSpPr/>
          <p:nvPr/>
        </p:nvGrpSpPr>
        <p:grpSpPr>
          <a:xfrm>
            <a:off x="422131" y="2722995"/>
            <a:ext cx="2805978" cy="1412008"/>
            <a:chOff x="588385" y="2814637"/>
            <a:chExt cx="2113251" cy="863600"/>
          </a:xfrm>
        </p:grpSpPr>
        <p:grpSp>
          <p:nvGrpSpPr>
            <p:cNvPr id="4" name="Group 3">
              <a:extLst>
                <a:ext uri="{FF2B5EF4-FFF2-40B4-BE49-F238E27FC236}">
                  <a16:creationId xmlns:a16="http://schemas.microsoft.com/office/drawing/2014/main" id="{CFC348EC-4D5A-30DB-2590-0FA09EB9CC78}"/>
                </a:ext>
              </a:extLst>
            </p:cNvPr>
            <p:cNvGrpSpPr/>
            <p:nvPr/>
          </p:nvGrpSpPr>
          <p:grpSpPr>
            <a:xfrm>
              <a:off x="588385" y="2814637"/>
              <a:ext cx="2113251" cy="863600"/>
              <a:chOff x="7072313" y="1343025"/>
              <a:chExt cx="1409700" cy="614363"/>
            </a:xfrm>
          </p:grpSpPr>
          <p:cxnSp>
            <p:nvCxnSpPr>
              <p:cNvPr id="6" name="Straight Connector 5">
                <a:extLst>
                  <a:ext uri="{FF2B5EF4-FFF2-40B4-BE49-F238E27FC236}">
                    <a16:creationId xmlns:a16="http://schemas.microsoft.com/office/drawing/2014/main" id="{B81007C5-9FA5-6AD9-7B04-CCED0BA3A687}"/>
                  </a:ext>
                </a:extLst>
              </p:cNvPr>
              <p:cNvCxnSpPr/>
              <p:nvPr/>
            </p:nvCxnSpPr>
            <p:spPr>
              <a:xfrm>
                <a:off x="7072313" y="1345406"/>
                <a:ext cx="1409700" cy="0"/>
              </a:xfrm>
              <a:prstGeom prst="line">
                <a:avLst/>
              </a:prstGeom>
            </p:spPr>
            <p:style>
              <a:lnRef idx="3">
                <a:schemeClr val="dk1"/>
              </a:lnRef>
              <a:fillRef idx="0">
                <a:schemeClr val="dk1"/>
              </a:fillRef>
              <a:effectRef idx="2">
                <a:schemeClr val="dk1"/>
              </a:effectRef>
              <a:fontRef idx="minor">
                <a:schemeClr val="tx1"/>
              </a:fontRef>
            </p:style>
          </p:cxnSp>
          <p:cxnSp>
            <p:nvCxnSpPr>
              <p:cNvPr id="7" name="Straight Connector 6">
                <a:extLst>
                  <a:ext uri="{FF2B5EF4-FFF2-40B4-BE49-F238E27FC236}">
                    <a16:creationId xmlns:a16="http://schemas.microsoft.com/office/drawing/2014/main" id="{B04833DE-B6BD-EE33-2918-1A50590B9301}"/>
                  </a:ext>
                </a:extLst>
              </p:cNvPr>
              <p:cNvCxnSpPr/>
              <p:nvPr/>
            </p:nvCxnSpPr>
            <p:spPr>
              <a:xfrm>
                <a:off x="7072313" y="1952626"/>
                <a:ext cx="1409700" cy="0"/>
              </a:xfrm>
              <a:prstGeom prst="line">
                <a:avLst/>
              </a:prstGeom>
            </p:spPr>
            <p:style>
              <a:lnRef idx="3">
                <a:schemeClr val="dk1"/>
              </a:lnRef>
              <a:fillRef idx="0">
                <a:schemeClr val="dk1"/>
              </a:fillRef>
              <a:effectRef idx="2">
                <a:schemeClr val="dk1"/>
              </a:effectRef>
              <a:fontRef idx="minor">
                <a:schemeClr val="tx1"/>
              </a:fontRef>
            </p:style>
          </p:cxnSp>
          <p:cxnSp>
            <p:nvCxnSpPr>
              <p:cNvPr id="8" name="Straight Connector 7">
                <a:extLst>
                  <a:ext uri="{FF2B5EF4-FFF2-40B4-BE49-F238E27FC236}">
                    <a16:creationId xmlns:a16="http://schemas.microsoft.com/office/drawing/2014/main" id="{2BCBCEF5-4B36-2858-C6C6-BE91D0C1AA7A}"/>
                  </a:ext>
                </a:extLst>
              </p:cNvPr>
              <p:cNvCxnSpPr>
                <a:cxnSpLocks/>
              </p:cNvCxnSpPr>
              <p:nvPr/>
            </p:nvCxnSpPr>
            <p:spPr>
              <a:xfrm>
                <a:off x="7079457" y="1343025"/>
                <a:ext cx="0" cy="614363"/>
              </a:xfrm>
              <a:prstGeom prst="line">
                <a:avLst/>
              </a:prstGeom>
            </p:spPr>
            <p:style>
              <a:lnRef idx="3">
                <a:schemeClr val="dk1"/>
              </a:lnRef>
              <a:fillRef idx="0">
                <a:schemeClr val="dk1"/>
              </a:fillRef>
              <a:effectRef idx="2">
                <a:schemeClr val="dk1"/>
              </a:effectRef>
              <a:fontRef idx="minor">
                <a:schemeClr val="tx1"/>
              </a:fontRef>
            </p:style>
          </p:cxnSp>
        </p:grpSp>
        <p:cxnSp>
          <p:nvCxnSpPr>
            <p:cNvPr id="5" name="Straight Connector 4">
              <a:extLst>
                <a:ext uri="{FF2B5EF4-FFF2-40B4-BE49-F238E27FC236}">
                  <a16:creationId xmlns:a16="http://schemas.microsoft.com/office/drawing/2014/main" id="{91FA0AB0-4EF5-6980-5239-115BC4D069C8}"/>
                </a:ext>
              </a:extLst>
            </p:cNvPr>
            <p:cNvCxnSpPr/>
            <p:nvPr/>
          </p:nvCxnSpPr>
          <p:spPr>
            <a:xfrm>
              <a:off x="2701636" y="2814637"/>
              <a:ext cx="0" cy="856906"/>
            </a:xfrm>
            <a:prstGeom prst="line">
              <a:avLst/>
            </a:prstGeom>
          </p:spPr>
          <p:style>
            <a:lnRef idx="3">
              <a:schemeClr val="dk1"/>
            </a:lnRef>
            <a:fillRef idx="0">
              <a:schemeClr val="dk1"/>
            </a:fillRef>
            <a:effectRef idx="2">
              <a:schemeClr val="dk1"/>
            </a:effectRef>
            <a:fontRef idx="minor">
              <a:schemeClr val="tx1"/>
            </a:fontRef>
          </p:style>
        </p:cxnSp>
      </p:grpSp>
      <p:cxnSp>
        <p:nvCxnSpPr>
          <p:cNvPr id="9" name="Connector: Elbow 89">
            <a:extLst>
              <a:ext uri="{FF2B5EF4-FFF2-40B4-BE49-F238E27FC236}">
                <a16:creationId xmlns:a16="http://schemas.microsoft.com/office/drawing/2014/main" id="{B1B5992F-C1CA-3A1A-EB93-CEE300081E45}"/>
              </a:ext>
            </a:extLst>
          </p:cNvPr>
          <p:cNvCxnSpPr>
            <a:cxnSpLocks/>
          </p:cNvCxnSpPr>
          <p:nvPr/>
        </p:nvCxnSpPr>
        <p:spPr>
          <a:xfrm>
            <a:off x="2073275" y="4156902"/>
            <a:ext cx="3362325" cy="1088040"/>
          </a:xfrm>
          <a:prstGeom prst="bentConnector3">
            <a:avLst>
              <a:gd name="adj1" fmla="val -142"/>
            </a:avLst>
          </a:prstGeom>
          <a:ln>
            <a:tailEnd type="triangle"/>
          </a:ln>
        </p:spPr>
        <p:style>
          <a:lnRef idx="3">
            <a:schemeClr val="dk1"/>
          </a:lnRef>
          <a:fillRef idx="0">
            <a:schemeClr val="dk1"/>
          </a:fillRef>
          <a:effectRef idx="2">
            <a:schemeClr val="dk1"/>
          </a:effectRef>
          <a:fontRef idx="minor">
            <a:schemeClr val="tx1"/>
          </a:fontRef>
        </p:style>
      </p:cxnSp>
      <p:cxnSp>
        <p:nvCxnSpPr>
          <p:cNvPr id="10" name="Connector: Elbow 90">
            <a:extLst>
              <a:ext uri="{FF2B5EF4-FFF2-40B4-BE49-F238E27FC236}">
                <a16:creationId xmlns:a16="http://schemas.microsoft.com/office/drawing/2014/main" id="{20648749-6DA3-1176-EE6F-FFB075D85D64}"/>
              </a:ext>
            </a:extLst>
          </p:cNvPr>
          <p:cNvCxnSpPr>
            <a:cxnSpLocks/>
          </p:cNvCxnSpPr>
          <p:nvPr/>
        </p:nvCxnSpPr>
        <p:spPr>
          <a:xfrm rot="10800000">
            <a:off x="1403351" y="4135003"/>
            <a:ext cx="4071943" cy="1801960"/>
          </a:xfrm>
          <a:prstGeom prst="bentConnector3">
            <a:avLst>
              <a:gd name="adj1" fmla="val 99902"/>
            </a:avLst>
          </a:prstGeom>
          <a:ln>
            <a:tailEnd type="triangle"/>
          </a:ln>
        </p:spPr>
        <p:style>
          <a:lnRef idx="3">
            <a:schemeClr val="dk1"/>
          </a:lnRef>
          <a:fillRef idx="0">
            <a:schemeClr val="dk1"/>
          </a:fillRef>
          <a:effectRef idx="2">
            <a:schemeClr val="dk1"/>
          </a:effectRef>
          <a:fontRef idx="minor">
            <a:schemeClr val="tx1"/>
          </a:fontRef>
        </p:style>
      </p:cxnSp>
      <p:cxnSp>
        <p:nvCxnSpPr>
          <p:cNvPr id="11" name="Connector: Elbow 91">
            <a:extLst>
              <a:ext uri="{FF2B5EF4-FFF2-40B4-BE49-F238E27FC236}">
                <a16:creationId xmlns:a16="http://schemas.microsoft.com/office/drawing/2014/main" id="{22B8FBB6-ACF1-F65B-0F58-784FF4B312DC}"/>
              </a:ext>
            </a:extLst>
          </p:cNvPr>
          <p:cNvCxnSpPr/>
          <p:nvPr/>
        </p:nvCxnSpPr>
        <p:spPr>
          <a:xfrm flipV="1">
            <a:off x="1403350" y="923925"/>
            <a:ext cx="4071944" cy="1799070"/>
          </a:xfrm>
          <a:prstGeom prst="bentConnector3">
            <a:avLst>
              <a:gd name="adj1" fmla="val 331"/>
            </a:avLst>
          </a:prstGeom>
          <a:ln>
            <a:tailEnd type="triangle"/>
          </a:ln>
        </p:spPr>
        <p:style>
          <a:lnRef idx="3">
            <a:schemeClr val="dk1"/>
          </a:lnRef>
          <a:fillRef idx="0">
            <a:schemeClr val="dk1"/>
          </a:fillRef>
          <a:effectRef idx="2">
            <a:schemeClr val="dk1"/>
          </a:effectRef>
          <a:fontRef idx="minor">
            <a:schemeClr val="tx1"/>
          </a:fontRef>
        </p:style>
      </p:cxnSp>
      <p:cxnSp>
        <p:nvCxnSpPr>
          <p:cNvPr id="12" name="Connector: Elbow 92">
            <a:extLst>
              <a:ext uri="{FF2B5EF4-FFF2-40B4-BE49-F238E27FC236}">
                <a16:creationId xmlns:a16="http://schemas.microsoft.com/office/drawing/2014/main" id="{51AF8A52-126D-2EC2-B7F1-066B2E64566A}"/>
              </a:ext>
            </a:extLst>
          </p:cNvPr>
          <p:cNvCxnSpPr/>
          <p:nvPr/>
        </p:nvCxnSpPr>
        <p:spPr>
          <a:xfrm rot="10800000" flipV="1">
            <a:off x="2073276" y="1615439"/>
            <a:ext cx="3375025" cy="1107555"/>
          </a:xfrm>
          <a:prstGeom prst="bentConnector3">
            <a:avLst>
              <a:gd name="adj1" fmla="val 99897"/>
            </a:avLst>
          </a:prstGeom>
          <a:ln>
            <a:tailEnd type="triangle"/>
          </a:ln>
        </p:spPr>
        <p:style>
          <a:lnRef idx="3">
            <a:schemeClr val="dk1"/>
          </a:lnRef>
          <a:fillRef idx="0">
            <a:schemeClr val="dk1"/>
          </a:fillRef>
          <a:effectRef idx="2">
            <a:schemeClr val="dk1"/>
          </a:effectRef>
          <a:fontRef idx="minor">
            <a:schemeClr val="tx1"/>
          </a:fontRef>
        </p:style>
      </p:cxnSp>
      <p:grpSp>
        <p:nvGrpSpPr>
          <p:cNvPr id="13" name="Group 12">
            <a:extLst>
              <a:ext uri="{FF2B5EF4-FFF2-40B4-BE49-F238E27FC236}">
                <a16:creationId xmlns:a16="http://schemas.microsoft.com/office/drawing/2014/main" id="{CAD1F479-0B70-2BB1-AAD5-F2E76438C974}"/>
              </a:ext>
            </a:extLst>
          </p:cNvPr>
          <p:cNvGrpSpPr/>
          <p:nvPr/>
        </p:nvGrpSpPr>
        <p:grpSpPr>
          <a:xfrm>
            <a:off x="8267051" y="2750801"/>
            <a:ext cx="3289156" cy="1412009"/>
            <a:chOff x="7072313" y="1343025"/>
            <a:chExt cx="1409700" cy="614363"/>
          </a:xfrm>
        </p:grpSpPr>
        <p:cxnSp>
          <p:nvCxnSpPr>
            <p:cNvPr id="14" name="Straight Connector 13">
              <a:extLst>
                <a:ext uri="{FF2B5EF4-FFF2-40B4-BE49-F238E27FC236}">
                  <a16:creationId xmlns:a16="http://schemas.microsoft.com/office/drawing/2014/main" id="{1523E91B-59CA-AE9A-A01E-F7CB30C342BF}"/>
                </a:ext>
              </a:extLst>
            </p:cNvPr>
            <p:cNvCxnSpPr/>
            <p:nvPr/>
          </p:nvCxnSpPr>
          <p:spPr>
            <a:xfrm>
              <a:off x="7072313" y="1345406"/>
              <a:ext cx="1409700" cy="0"/>
            </a:xfrm>
            <a:prstGeom prst="line">
              <a:avLst/>
            </a:prstGeom>
          </p:spPr>
          <p:style>
            <a:lnRef idx="3">
              <a:schemeClr val="dk1"/>
            </a:lnRef>
            <a:fillRef idx="0">
              <a:schemeClr val="dk1"/>
            </a:fillRef>
            <a:effectRef idx="2">
              <a:schemeClr val="dk1"/>
            </a:effectRef>
            <a:fontRef idx="minor">
              <a:schemeClr val="tx1"/>
            </a:fontRef>
          </p:style>
        </p:cxnSp>
        <p:cxnSp>
          <p:nvCxnSpPr>
            <p:cNvPr id="15" name="Straight Connector 14">
              <a:extLst>
                <a:ext uri="{FF2B5EF4-FFF2-40B4-BE49-F238E27FC236}">
                  <a16:creationId xmlns:a16="http://schemas.microsoft.com/office/drawing/2014/main" id="{D95A0442-E362-D6D9-A3A2-900D7DB975A7}"/>
                </a:ext>
              </a:extLst>
            </p:cNvPr>
            <p:cNvCxnSpPr/>
            <p:nvPr/>
          </p:nvCxnSpPr>
          <p:spPr>
            <a:xfrm>
              <a:off x="7072313" y="1952626"/>
              <a:ext cx="1409700" cy="0"/>
            </a:xfrm>
            <a:prstGeom prst="line">
              <a:avLst/>
            </a:prstGeom>
          </p:spPr>
          <p:style>
            <a:lnRef idx="3">
              <a:schemeClr val="dk1"/>
            </a:lnRef>
            <a:fillRef idx="0">
              <a:schemeClr val="dk1"/>
            </a:fillRef>
            <a:effectRef idx="2">
              <a:schemeClr val="dk1"/>
            </a:effectRef>
            <a:fontRef idx="minor">
              <a:schemeClr val="tx1"/>
            </a:fontRef>
          </p:style>
        </p:cxnSp>
        <p:cxnSp>
          <p:nvCxnSpPr>
            <p:cNvPr id="16" name="Straight Connector 15">
              <a:extLst>
                <a:ext uri="{FF2B5EF4-FFF2-40B4-BE49-F238E27FC236}">
                  <a16:creationId xmlns:a16="http://schemas.microsoft.com/office/drawing/2014/main" id="{A6D7F0CC-77AF-1FF8-695E-BCD55B588210}"/>
                </a:ext>
              </a:extLst>
            </p:cNvPr>
            <p:cNvCxnSpPr>
              <a:cxnSpLocks/>
            </p:cNvCxnSpPr>
            <p:nvPr/>
          </p:nvCxnSpPr>
          <p:spPr>
            <a:xfrm>
              <a:off x="7079457" y="1343025"/>
              <a:ext cx="0" cy="614363"/>
            </a:xfrm>
            <a:prstGeom prst="line">
              <a:avLst/>
            </a:prstGeom>
          </p:spPr>
          <p:style>
            <a:lnRef idx="3">
              <a:schemeClr val="dk1"/>
            </a:lnRef>
            <a:fillRef idx="0">
              <a:schemeClr val="dk1"/>
            </a:fillRef>
            <a:effectRef idx="2">
              <a:schemeClr val="dk1"/>
            </a:effectRef>
            <a:fontRef idx="minor">
              <a:schemeClr val="tx1"/>
            </a:fontRef>
          </p:style>
        </p:cxnSp>
      </p:grpSp>
      <p:cxnSp>
        <p:nvCxnSpPr>
          <p:cNvPr id="17" name="Connector: Elbow 98">
            <a:extLst>
              <a:ext uri="{FF2B5EF4-FFF2-40B4-BE49-F238E27FC236}">
                <a16:creationId xmlns:a16="http://schemas.microsoft.com/office/drawing/2014/main" id="{D13B30C4-9587-2F2E-8EFE-21CB7406D907}"/>
              </a:ext>
            </a:extLst>
          </p:cNvPr>
          <p:cNvCxnSpPr>
            <a:cxnSpLocks/>
          </p:cNvCxnSpPr>
          <p:nvPr/>
        </p:nvCxnSpPr>
        <p:spPr>
          <a:xfrm rot="10800000" flipV="1">
            <a:off x="6716708" y="4162809"/>
            <a:ext cx="3730312" cy="1774154"/>
          </a:xfrm>
          <a:prstGeom prst="bentConnector3">
            <a:avLst>
              <a:gd name="adj1" fmla="val 634"/>
            </a:avLst>
          </a:prstGeom>
          <a:ln>
            <a:tailEnd type="triangle"/>
          </a:ln>
        </p:spPr>
        <p:style>
          <a:lnRef idx="3">
            <a:schemeClr val="dk1"/>
          </a:lnRef>
          <a:fillRef idx="0">
            <a:schemeClr val="dk1"/>
          </a:fillRef>
          <a:effectRef idx="2">
            <a:schemeClr val="dk1"/>
          </a:effectRef>
          <a:fontRef idx="minor">
            <a:schemeClr val="tx1"/>
          </a:fontRef>
        </p:style>
      </p:cxnSp>
      <p:cxnSp>
        <p:nvCxnSpPr>
          <p:cNvPr id="18" name="Connector: Elbow 99">
            <a:extLst>
              <a:ext uri="{FF2B5EF4-FFF2-40B4-BE49-F238E27FC236}">
                <a16:creationId xmlns:a16="http://schemas.microsoft.com/office/drawing/2014/main" id="{DBB85450-80CF-DE5E-FD83-27B366483FD1}"/>
              </a:ext>
            </a:extLst>
          </p:cNvPr>
          <p:cNvCxnSpPr>
            <a:cxnSpLocks/>
          </p:cNvCxnSpPr>
          <p:nvPr/>
        </p:nvCxnSpPr>
        <p:spPr>
          <a:xfrm flipV="1">
            <a:off x="6515274" y="4162809"/>
            <a:ext cx="3184986" cy="1072864"/>
          </a:xfrm>
          <a:prstGeom prst="bentConnector3">
            <a:avLst>
              <a:gd name="adj1" fmla="val 99966"/>
            </a:avLst>
          </a:prstGeom>
          <a:ln>
            <a:tailEnd type="triangle"/>
          </a:ln>
        </p:spPr>
        <p:style>
          <a:lnRef idx="3">
            <a:schemeClr val="dk1"/>
          </a:lnRef>
          <a:fillRef idx="0">
            <a:schemeClr val="dk1"/>
          </a:fillRef>
          <a:effectRef idx="2">
            <a:schemeClr val="dk1"/>
          </a:effectRef>
          <a:fontRef idx="minor">
            <a:schemeClr val="tx1"/>
          </a:fontRef>
        </p:style>
      </p:cxnSp>
      <p:sp>
        <p:nvSpPr>
          <p:cNvPr id="19" name="Oval 18">
            <a:extLst>
              <a:ext uri="{FF2B5EF4-FFF2-40B4-BE49-F238E27FC236}">
                <a16:creationId xmlns:a16="http://schemas.microsoft.com/office/drawing/2014/main" id="{883F849D-E47C-ABDB-4156-40482735FC7B}"/>
              </a:ext>
            </a:extLst>
          </p:cNvPr>
          <p:cNvSpPr/>
          <p:nvPr/>
        </p:nvSpPr>
        <p:spPr>
          <a:xfrm>
            <a:off x="5346262" y="4864100"/>
            <a:ext cx="1468582" cy="1412009"/>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a:latin typeface="Times New Roman" panose="02020603050405020304" pitchFamily="18" charset="0"/>
                <a:cs typeface="Times New Roman" panose="02020603050405020304" pitchFamily="18" charset="0"/>
              </a:rPr>
              <a:t>7.2</a:t>
            </a:r>
          </a:p>
          <a:p>
            <a:pPr algn="ctr"/>
            <a:r>
              <a:rPr lang="en-US" sz="1400" dirty="0">
                <a:latin typeface="Times New Roman" panose="02020603050405020304" pitchFamily="18" charset="0"/>
                <a:cs typeface="Times New Roman" panose="02020603050405020304" pitchFamily="18" charset="0"/>
              </a:rPr>
              <a:t>DECLARE</a:t>
            </a:r>
          </a:p>
          <a:p>
            <a:pPr algn="ctr"/>
            <a:r>
              <a:rPr lang="en-US" sz="1600" dirty="0">
                <a:latin typeface="Times New Roman" panose="02020603050405020304" pitchFamily="18" charset="0"/>
                <a:cs typeface="Times New Roman" panose="02020603050405020304" pitchFamily="18" charset="0"/>
              </a:rPr>
              <a:t>EXAM</a:t>
            </a:r>
            <a:r>
              <a:rPr lang="en-US" sz="1400" dirty="0">
                <a:latin typeface="Times New Roman" panose="02020603050405020304" pitchFamily="18" charset="0"/>
                <a:cs typeface="Times New Roman" panose="02020603050405020304" pitchFamily="18" charset="0"/>
              </a:rPr>
              <a:t> </a:t>
            </a:r>
          </a:p>
          <a:p>
            <a:pPr algn="ctr"/>
            <a:endParaRPr lang="en-US" sz="1100" dirty="0">
              <a:latin typeface="Times New Roman" panose="02020603050405020304" pitchFamily="18" charset="0"/>
              <a:cs typeface="Times New Roman" panose="02020603050405020304" pitchFamily="18" charset="0"/>
            </a:endParaRPr>
          </a:p>
        </p:txBody>
      </p:sp>
      <p:sp>
        <p:nvSpPr>
          <p:cNvPr id="20" name="TextBox 19">
            <a:extLst>
              <a:ext uri="{FF2B5EF4-FFF2-40B4-BE49-F238E27FC236}">
                <a16:creationId xmlns:a16="http://schemas.microsoft.com/office/drawing/2014/main" id="{A2462B60-69C3-B891-A6CC-1B75540DC93E}"/>
              </a:ext>
            </a:extLst>
          </p:cNvPr>
          <p:cNvSpPr txBox="1"/>
          <p:nvPr/>
        </p:nvSpPr>
        <p:spPr>
          <a:xfrm>
            <a:off x="422131" y="3066761"/>
            <a:ext cx="2771115" cy="646331"/>
          </a:xfrm>
          <a:prstGeom prst="rect">
            <a:avLst/>
          </a:prstGeom>
          <a:noFill/>
        </p:spPr>
        <p:txBody>
          <a:bodyPr wrap="square" rtlCol="0">
            <a:spAutoFit/>
          </a:bodyPr>
          <a:lstStyle/>
          <a:p>
            <a:pPr algn="ctr"/>
            <a:r>
              <a:rPr lang="en-US" sz="3600" b="1" dirty="0">
                <a:latin typeface="Times New Roman" panose="02020603050405020304" pitchFamily="18" charset="0"/>
                <a:ea typeface="Tahoma" panose="020B0604030504040204" pitchFamily="34" charset="0"/>
                <a:cs typeface="Times New Roman" panose="02020603050405020304" pitchFamily="18" charset="0"/>
              </a:rPr>
              <a:t>TEACHER</a:t>
            </a:r>
            <a:endParaRPr lang="en-IN" sz="1600" b="1" dirty="0">
              <a:latin typeface="Times New Roman" panose="02020603050405020304" pitchFamily="18" charset="0"/>
              <a:ea typeface="Tahoma" panose="020B0604030504040204" pitchFamily="34" charset="0"/>
              <a:cs typeface="Times New Roman" panose="02020603050405020304" pitchFamily="18" charset="0"/>
            </a:endParaRPr>
          </a:p>
        </p:txBody>
      </p:sp>
      <p:cxnSp>
        <p:nvCxnSpPr>
          <p:cNvPr id="21" name="Connector: Elbow 104">
            <a:extLst>
              <a:ext uri="{FF2B5EF4-FFF2-40B4-BE49-F238E27FC236}">
                <a16:creationId xmlns:a16="http://schemas.microsoft.com/office/drawing/2014/main" id="{F0042D16-149B-97DE-4939-05EC76438889}"/>
              </a:ext>
            </a:extLst>
          </p:cNvPr>
          <p:cNvCxnSpPr>
            <a:cxnSpLocks/>
          </p:cNvCxnSpPr>
          <p:nvPr/>
        </p:nvCxnSpPr>
        <p:spPr>
          <a:xfrm>
            <a:off x="6716708" y="923925"/>
            <a:ext cx="3865329" cy="1815933"/>
          </a:xfrm>
          <a:prstGeom prst="bentConnector3">
            <a:avLst>
              <a:gd name="adj1" fmla="val 100043"/>
            </a:avLst>
          </a:prstGeom>
          <a:ln>
            <a:tailEnd type="triangle"/>
          </a:ln>
        </p:spPr>
        <p:style>
          <a:lnRef idx="3">
            <a:schemeClr val="dk1"/>
          </a:lnRef>
          <a:fillRef idx="0">
            <a:schemeClr val="dk1"/>
          </a:fillRef>
          <a:effectRef idx="2">
            <a:schemeClr val="dk1"/>
          </a:effectRef>
          <a:fontRef idx="minor">
            <a:schemeClr val="tx1"/>
          </a:fontRef>
        </p:style>
      </p:cxnSp>
      <p:cxnSp>
        <p:nvCxnSpPr>
          <p:cNvPr id="22" name="Connector: Elbow 105">
            <a:extLst>
              <a:ext uri="{FF2B5EF4-FFF2-40B4-BE49-F238E27FC236}">
                <a16:creationId xmlns:a16="http://schemas.microsoft.com/office/drawing/2014/main" id="{E63BA196-DADF-27EF-20E6-39A44A7F600D}"/>
              </a:ext>
            </a:extLst>
          </p:cNvPr>
          <p:cNvCxnSpPr>
            <a:cxnSpLocks/>
          </p:cNvCxnSpPr>
          <p:nvPr/>
        </p:nvCxnSpPr>
        <p:spPr>
          <a:xfrm rot="10800000">
            <a:off x="6742550" y="1591726"/>
            <a:ext cx="2957710" cy="1171334"/>
          </a:xfrm>
          <a:prstGeom prst="bentConnector3">
            <a:avLst>
              <a:gd name="adj1" fmla="val -238"/>
            </a:avLst>
          </a:prstGeom>
          <a:ln>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9EB23F6E-E23A-4A9D-5C88-3103CB488DAF}"/>
                  </a:ext>
                </a:extLst>
              </p:cNvPr>
              <p:cNvSpPr txBox="1"/>
              <p:nvPr/>
            </p:nvSpPr>
            <p:spPr>
              <a:xfrm>
                <a:off x="-8035" y="2150"/>
                <a:ext cx="4940520" cy="37978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p>
                        <m:sSupPr>
                          <m:ctrlPr>
                            <a:rPr lang="en-US" b="1" i="1" smtClean="0">
                              <a:latin typeface="Cambria Math" panose="02040503050406030204" pitchFamily="18" charset="0"/>
                            </a:rPr>
                          </m:ctrlPr>
                        </m:sSupPr>
                        <m:e>
                          <m:r>
                            <a:rPr lang="en-US" b="1" i="1" smtClean="0">
                              <a:latin typeface="Cambria Math" panose="02040503050406030204" pitchFamily="18" charset="0"/>
                            </a:rPr>
                            <m:t>𝟐</m:t>
                          </m:r>
                        </m:e>
                        <m:sup>
                          <m:r>
                            <a:rPr lang="en-US" b="1" i="1" smtClean="0">
                              <a:latin typeface="Cambria Math" panose="02040503050406030204" pitchFamily="18" charset="0"/>
                            </a:rPr>
                            <m:t>𝒏𝒅</m:t>
                          </m:r>
                        </m:sup>
                      </m:sSup>
                      <m:r>
                        <a:rPr lang="en-US" b="1" i="1" smtClean="0">
                          <a:latin typeface="Cambria Math" panose="02040503050406030204" pitchFamily="18" charset="0"/>
                        </a:rPr>
                        <m:t> </m:t>
                      </m:r>
                      <m:r>
                        <a:rPr lang="en-US" b="1" i="1" smtClean="0">
                          <a:latin typeface="Cambria Math" panose="02040503050406030204" pitchFamily="18" charset="0"/>
                        </a:rPr>
                        <m:t>𝑳𝑬𝑽𝑬𝑳</m:t>
                      </m:r>
                      <m:r>
                        <a:rPr lang="en-US" b="1" i="1" smtClean="0">
                          <a:latin typeface="Cambria Math" panose="02040503050406030204" pitchFamily="18" charset="0"/>
                        </a:rPr>
                        <m:t> </m:t>
                      </m:r>
                      <m:r>
                        <a:rPr lang="en-US" b="1" i="1" smtClean="0">
                          <a:latin typeface="Cambria Math" panose="02040503050406030204" pitchFamily="18" charset="0"/>
                        </a:rPr>
                        <m:t>𝑫𝑭𝑫</m:t>
                      </m:r>
                      <m:r>
                        <a:rPr lang="en-US" b="1" i="1" smtClean="0">
                          <a:latin typeface="Cambria Math" panose="02040503050406030204" pitchFamily="18" charset="0"/>
                        </a:rPr>
                        <m:t> </m:t>
                      </m:r>
                      <m:r>
                        <a:rPr lang="en-US" b="1" i="1" smtClean="0">
                          <a:latin typeface="Cambria Math" panose="02040503050406030204" pitchFamily="18" charset="0"/>
                        </a:rPr>
                        <m:t>𝒇𝒐𝒓</m:t>
                      </m:r>
                      <m:r>
                        <a:rPr lang="en-US" b="1" i="1" smtClean="0">
                          <a:latin typeface="Cambria Math" panose="02040503050406030204" pitchFamily="18" charset="0"/>
                        </a:rPr>
                        <m:t> </m:t>
                      </m:r>
                      <m:r>
                        <a:rPr lang="en-IN" b="1" i="1" smtClean="0">
                          <a:latin typeface="Cambria Math" panose="02040503050406030204" pitchFamily="18" charset="0"/>
                        </a:rPr>
                        <m:t>𝟕</m:t>
                      </m:r>
                      <m:r>
                        <a:rPr lang="en-US" b="1" i="1" smtClean="0">
                          <a:latin typeface="Cambria Math" panose="02040503050406030204" pitchFamily="18" charset="0"/>
                        </a:rPr>
                        <m:t>.</m:t>
                      </m:r>
                      <m:r>
                        <a:rPr lang="en-US" b="1" i="1" smtClean="0">
                          <a:latin typeface="Cambria Math" panose="02040503050406030204" pitchFamily="18" charset="0"/>
                        </a:rPr>
                        <m:t>𝟎</m:t>
                      </m:r>
                      <m:d>
                        <m:dPr>
                          <m:ctrlPr>
                            <a:rPr lang="en-US" b="1" i="1" smtClean="0">
                              <a:latin typeface="Cambria Math" panose="02040503050406030204" pitchFamily="18" charset="0"/>
                            </a:rPr>
                          </m:ctrlPr>
                        </m:dPr>
                        <m:e>
                          <m:r>
                            <a:rPr lang="en-US" b="1" i="1" smtClean="0">
                              <a:latin typeface="Cambria Math" panose="02040503050406030204" pitchFamily="18" charset="0"/>
                            </a:rPr>
                            <m:t>𝑴𝒂𝒏𝒂𝒈𝒆</m:t>
                          </m:r>
                          <m:r>
                            <a:rPr lang="en-US" b="1" i="1" smtClean="0">
                              <a:latin typeface="Cambria Math" panose="02040503050406030204" pitchFamily="18" charset="0"/>
                            </a:rPr>
                            <m:t> </m:t>
                          </m:r>
                          <m:r>
                            <a:rPr lang="en-US" b="1" i="1" smtClean="0">
                              <a:latin typeface="Cambria Math" panose="02040503050406030204" pitchFamily="18" charset="0"/>
                            </a:rPr>
                            <m:t>𝑬𝒙𝒂𝒎</m:t>
                          </m:r>
                        </m:e>
                      </m:d>
                      <m:r>
                        <a:rPr lang="en-US" b="1" i="1" smtClean="0">
                          <a:latin typeface="Cambria Math" panose="02040503050406030204" pitchFamily="18" charset="0"/>
                        </a:rPr>
                        <m:t>:−</m:t>
                      </m:r>
                    </m:oMath>
                  </m:oMathPara>
                </a14:m>
                <a:endParaRPr lang="en-US" b="1" dirty="0">
                  <a:latin typeface="Times New Roman" panose="02020603050405020304" pitchFamily="18" charset="0"/>
                </a:endParaRPr>
              </a:p>
            </p:txBody>
          </p:sp>
        </mc:Choice>
        <mc:Fallback xmlns="">
          <p:sp>
            <p:nvSpPr>
              <p:cNvPr id="23" name="TextBox 22">
                <a:extLst>
                  <a:ext uri="{FF2B5EF4-FFF2-40B4-BE49-F238E27FC236}">
                    <a16:creationId xmlns:a16="http://schemas.microsoft.com/office/drawing/2014/main" id="{9EB23F6E-E23A-4A9D-5C88-3103CB488DAF}"/>
                  </a:ext>
                </a:extLst>
              </p:cNvPr>
              <p:cNvSpPr txBox="1">
                <a:spLocks noRot="1" noChangeAspect="1" noMove="1" noResize="1" noEditPoints="1" noAdjustHandles="1" noChangeArrowheads="1" noChangeShapeType="1" noTextEdit="1"/>
              </p:cNvSpPr>
              <p:nvPr/>
            </p:nvSpPr>
            <p:spPr>
              <a:xfrm>
                <a:off x="-8035" y="2150"/>
                <a:ext cx="4940520" cy="379784"/>
              </a:xfrm>
              <a:prstGeom prst="rect">
                <a:avLst/>
              </a:prstGeom>
              <a:blipFill>
                <a:blip r:embed="rId2"/>
                <a:stretch>
                  <a:fillRect b="-14286"/>
                </a:stretch>
              </a:blipFill>
            </p:spPr>
            <p:txBody>
              <a:bodyPr/>
              <a:lstStyle/>
              <a:p>
                <a:r>
                  <a:rPr lang="en-IN">
                    <a:noFill/>
                  </a:rPr>
                  <a:t> </a:t>
                </a:r>
              </a:p>
            </p:txBody>
          </p:sp>
        </mc:Fallback>
      </mc:AlternateContent>
      <p:sp>
        <p:nvSpPr>
          <p:cNvPr id="24" name="TextBox 23">
            <a:extLst>
              <a:ext uri="{FF2B5EF4-FFF2-40B4-BE49-F238E27FC236}">
                <a16:creationId xmlns:a16="http://schemas.microsoft.com/office/drawing/2014/main" id="{CE8A7B74-69D7-7F12-CE04-FBD638FC8E11}"/>
              </a:ext>
            </a:extLst>
          </p:cNvPr>
          <p:cNvSpPr txBox="1"/>
          <p:nvPr/>
        </p:nvSpPr>
        <p:spPr>
          <a:xfrm>
            <a:off x="8581864" y="3179538"/>
            <a:ext cx="3168150" cy="523220"/>
          </a:xfrm>
          <a:prstGeom prst="rect">
            <a:avLst/>
          </a:prstGeom>
          <a:noFill/>
        </p:spPr>
        <p:txBody>
          <a:bodyPr wrap="square" rtlCol="0">
            <a:spAutoFit/>
          </a:bodyPr>
          <a:lstStyle/>
          <a:p>
            <a:r>
              <a:rPr lang="en-US" sz="2800" dirty="0">
                <a:latin typeface="Times New Roman" panose="02020603050405020304" pitchFamily="18" charset="0"/>
                <a:cs typeface="Times New Roman" panose="02020603050405020304" pitchFamily="18" charset="0"/>
              </a:rPr>
              <a:t>EXAM DETAIL</a:t>
            </a:r>
            <a:endParaRPr lang="en-IN" sz="2800" dirty="0">
              <a:latin typeface="Times New Roman" panose="02020603050405020304" pitchFamily="18" charset="0"/>
              <a:cs typeface="Times New Roman" panose="02020603050405020304" pitchFamily="18" charset="0"/>
            </a:endParaRPr>
          </a:p>
        </p:txBody>
      </p:sp>
      <p:sp>
        <p:nvSpPr>
          <p:cNvPr id="25" name="TextBox 24">
            <a:extLst>
              <a:ext uri="{FF2B5EF4-FFF2-40B4-BE49-F238E27FC236}">
                <a16:creationId xmlns:a16="http://schemas.microsoft.com/office/drawing/2014/main" id="{21BCC72B-ACF7-B594-6D37-623F0E1E5A00}"/>
              </a:ext>
            </a:extLst>
          </p:cNvPr>
          <p:cNvSpPr txBox="1"/>
          <p:nvPr/>
        </p:nvSpPr>
        <p:spPr>
          <a:xfrm>
            <a:off x="2177153" y="617539"/>
            <a:ext cx="3298139" cy="307777"/>
          </a:xfrm>
          <a:prstGeom prst="rect">
            <a:avLst/>
          </a:prstGeom>
          <a:noFill/>
        </p:spPr>
        <p:txBody>
          <a:bodyPr wrap="square" rtlCol="0">
            <a:spAutoFit/>
          </a:bodyPr>
          <a:lstStyle/>
          <a:p>
            <a:pPr algn="ctr"/>
            <a:r>
              <a:rPr lang="en-US" sz="1400" dirty="0">
                <a:latin typeface="Times New Roman" panose="02020603050405020304" pitchFamily="18" charset="0"/>
                <a:cs typeface="Times New Roman" panose="02020603050405020304" pitchFamily="18" charset="0"/>
              </a:rPr>
              <a:t>EXAM INFO</a:t>
            </a:r>
            <a:endParaRPr lang="en-IN" sz="1400" dirty="0">
              <a:latin typeface="Times New Roman" panose="02020603050405020304" pitchFamily="18" charset="0"/>
              <a:cs typeface="Times New Roman" panose="02020603050405020304" pitchFamily="18" charset="0"/>
            </a:endParaRPr>
          </a:p>
        </p:txBody>
      </p:sp>
      <p:sp>
        <p:nvSpPr>
          <p:cNvPr id="26" name="TextBox 25">
            <a:extLst>
              <a:ext uri="{FF2B5EF4-FFF2-40B4-BE49-F238E27FC236}">
                <a16:creationId xmlns:a16="http://schemas.microsoft.com/office/drawing/2014/main" id="{E6E69BCF-8E20-DDEC-FD91-C1112FF76F6C}"/>
              </a:ext>
            </a:extLst>
          </p:cNvPr>
          <p:cNvSpPr txBox="1"/>
          <p:nvPr/>
        </p:nvSpPr>
        <p:spPr>
          <a:xfrm>
            <a:off x="6932210" y="657969"/>
            <a:ext cx="2983552" cy="307777"/>
          </a:xfrm>
          <a:prstGeom prst="rect">
            <a:avLst/>
          </a:prstGeom>
          <a:noFill/>
        </p:spPr>
        <p:txBody>
          <a:bodyPr wrap="square" rtlCol="0">
            <a:spAutoFit/>
          </a:bodyPr>
          <a:lstStyle/>
          <a:p>
            <a:pPr algn="ctr"/>
            <a:r>
              <a:rPr lang="en-US" sz="1400" dirty="0">
                <a:latin typeface="Times New Roman" panose="02020603050405020304" pitchFamily="18" charset="0"/>
                <a:cs typeface="Times New Roman" panose="02020603050405020304" pitchFamily="18" charset="0"/>
              </a:rPr>
              <a:t>EXAM INFO</a:t>
            </a:r>
            <a:endParaRPr lang="en-IN" sz="1400" dirty="0">
              <a:latin typeface="Times New Roman" panose="02020603050405020304" pitchFamily="18" charset="0"/>
              <a:cs typeface="Times New Roman" panose="02020603050405020304" pitchFamily="18" charset="0"/>
            </a:endParaRPr>
          </a:p>
        </p:txBody>
      </p:sp>
      <p:sp>
        <p:nvSpPr>
          <p:cNvPr id="27" name="TextBox 26">
            <a:extLst>
              <a:ext uri="{FF2B5EF4-FFF2-40B4-BE49-F238E27FC236}">
                <a16:creationId xmlns:a16="http://schemas.microsoft.com/office/drawing/2014/main" id="{FF1A9261-564E-CE5B-1468-98A8BDFBD179}"/>
              </a:ext>
            </a:extLst>
          </p:cNvPr>
          <p:cNvSpPr txBox="1"/>
          <p:nvPr/>
        </p:nvSpPr>
        <p:spPr>
          <a:xfrm>
            <a:off x="2159562" y="1613058"/>
            <a:ext cx="3335687" cy="307777"/>
          </a:xfrm>
          <a:prstGeom prst="rect">
            <a:avLst/>
          </a:prstGeom>
          <a:noFill/>
        </p:spPr>
        <p:txBody>
          <a:bodyPr wrap="square" rtlCol="0">
            <a:spAutoFit/>
          </a:bodyPr>
          <a:lstStyle/>
          <a:p>
            <a:pPr algn="ctr"/>
            <a:r>
              <a:rPr lang="en-US" sz="1400" dirty="0">
                <a:latin typeface="Times New Roman" panose="02020603050405020304" pitchFamily="18" charset="0"/>
                <a:cs typeface="Times New Roman" panose="02020603050405020304" pitchFamily="18" charset="0"/>
              </a:rPr>
              <a:t>EXAM DETAIL</a:t>
            </a:r>
            <a:endParaRPr lang="en-IN" sz="1400" dirty="0">
              <a:latin typeface="Times New Roman" panose="02020603050405020304" pitchFamily="18" charset="0"/>
              <a:cs typeface="Times New Roman" panose="02020603050405020304" pitchFamily="18" charset="0"/>
            </a:endParaRPr>
          </a:p>
        </p:txBody>
      </p:sp>
      <p:sp>
        <p:nvSpPr>
          <p:cNvPr id="28" name="TextBox 27">
            <a:extLst>
              <a:ext uri="{FF2B5EF4-FFF2-40B4-BE49-F238E27FC236}">
                <a16:creationId xmlns:a16="http://schemas.microsoft.com/office/drawing/2014/main" id="{CE12770D-A84C-D317-D421-282D1291BF46}"/>
              </a:ext>
            </a:extLst>
          </p:cNvPr>
          <p:cNvSpPr txBox="1"/>
          <p:nvPr/>
        </p:nvSpPr>
        <p:spPr>
          <a:xfrm>
            <a:off x="7246621" y="1569229"/>
            <a:ext cx="2354731" cy="307777"/>
          </a:xfrm>
          <a:prstGeom prst="rect">
            <a:avLst/>
          </a:prstGeom>
          <a:noFill/>
        </p:spPr>
        <p:txBody>
          <a:bodyPr wrap="square" rtlCol="0">
            <a:spAutoFit/>
          </a:bodyPr>
          <a:lstStyle/>
          <a:p>
            <a:pPr algn="ctr"/>
            <a:r>
              <a:rPr lang="en-US" sz="1400" dirty="0">
                <a:latin typeface="Times New Roman" panose="02020603050405020304" pitchFamily="18" charset="0"/>
                <a:cs typeface="Times New Roman" panose="02020603050405020304" pitchFamily="18" charset="0"/>
              </a:rPr>
              <a:t>EXAM DETAIL</a:t>
            </a:r>
            <a:endParaRPr lang="en-IN" sz="1400" dirty="0">
              <a:latin typeface="Times New Roman" panose="02020603050405020304" pitchFamily="18" charset="0"/>
              <a:cs typeface="Times New Roman" panose="02020603050405020304" pitchFamily="18" charset="0"/>
            </a:endParaRPr>
          </a:p>
        </p:txBody>
      </p:sp>
      <p:sp>
        <p:nvSpPr>
          <p:cNvPr id="29" name="TextBox 28">
            <a:extLst>
              <a:ext uri="{FF2B5EF4-FFF2-40B4-BE49-F238E27FC236}">
                <a16:creationId xmlns:a16="http://schemas.microsoft.com/office/drawing/2014/main" id="{27EB5CAC-C658-F05A-5E27-390ABE4D6A6D}"/>
              </a:ext>
            </a:extLst>
          </p:cNvPr>
          <p:cNvSpPr txBox="1"/>
          <p:nvPr/>
        </p:nvSpPr>
        <p:spPr>
          <a:xfrm>
            <a:off x="2346216" y="5899698"/>
            <a:ext cx="3122727" cy="307777"/>
          </a:xfrm>
          <a:prstGeom prst="rect">
            <a:avLst/>
          </a:prstGeom>
          <a:noFill/>
        </p:spPr>
        <p:txBody>
          <a:bodyPr wrap="square" rtlCol="0">
            <a:spAutoFit/>
          </a:bodyPr>
          <a:lstStyle/>
          <a:p>
            <a:pPr algn="ctr"/>
            <a:r>
              <a:rPr lang="en-US" sz="1400" dirty="0">
                <a:latin typeface="Times New Roman" panose="02020603050405020304" pitchFamily="18" charset="0"/>
                <a:cs typeface="Times New Roman" panose="02020603050405020304" pitchFamily="18" charset="0"/>
              </a:rPr>
              <a:t>EXAM DETAIL</a:t>
            </a:r>
            <a:endParaRPr lang="en-IN" sz="1400" dirty="0">
              <a:latin typeface="Times New Roman" panose="02020603050405020304" pitchFamily="18" charset="0"/>
              <a:cs typeface="Times New Roman" panose="02020603050405020304" pitchFamily="18" charset="0"/>
            </a:endParaRPr>
          </a:p>
        </p:txBody>
      </p:sp>
      <p:sp>
        <p:nvSpPr>
          <p:cNvPr id="30" name="TextBox 29">
            <a:extLst>
              <a:ext uri="{FF2B5EF4-FFF2-40B4-BE49-F238E27FC236}">
                <a16:creationId xmlns:a16="http://schemas.microsoft.com/office/drawing/2014/main" id="{B881DD0D-3993-CF37-27BA-202FA3D292A3}"/>
              </a:ext>
            </a:extLst>
          </p:cNvPr>
          <p:cNvSpPr txBox="1"/>
          <p:nvPr/>
        </p:nvSpPr>
        <p:spPr>
          <a:xfrm>
            <a:off x="6584359" y="5936963"/>
            <a:ext cx="3272987" cy="307777"/>
          </a:xfrm>
          <a:prstGeom prst="rect">
            <a:avLst/>
          </a:prstGeom>
          <a:noFill/>
        </p:spPr>
        <p:txBody>
          <a:bodyPr wrap="square" rtlCol="0">
            <a:spAutoFit/>
          </a:bodyPr>
          <a:lstStyle/>
          <a:p>
            <a:pPr algn="ctr"/>
            <a:r>
              <a:rPr lang="en-US" sz="1400" dirty="0">
                <a:latin typeface="Times New Roman" panose="02020603050405020304" pitchFamily="18" charset="0"/>
                <a:cs typeface="Times New Roman" panose="02020603050405020304" pitchFamily="18" charset="0"/>
              </a:rPr>
              <a:t>EXAM DETAIL</a:t>
            </a:r>
            <a:endParaRPr lang="en-IN" sz="1400" dirty="0">
              <a:latin typeface="Times New Roman" panose="02020603050405020304" pitchFamily="18" charset="0"/>
              <a:cs typeface="Times New Roman" panose="02020603050405020304" pitchFamily="18" charset="0"/>
            </a:endParaRPr>
          </a:p>
        </p:txBody>
      </p:sp>
      <p:sp>
        <p:nvSpPr>
          <p:cNvPr id="31" name="TextBox 30">
            <a:extLst>
              <a:ext uri="{FF2B5EF4-FFF2-40B4-BE49-F238E27FC236}">
                <a16:creationId xmlns:a16="http://schemas.microsoft.com/office/drawing/2014/main" id="{5FD830FF-B52C-4F90-EEF4-2599F369667B}"/>
              </a:ext>
            </a:extLst>
          </p:cNvPr>
          <p:cNvSpPr txBox="1"/>
          <p:nvPr/>
        </p:nvSpPr>
        <p:spPr>
          <a:xfrm>
            <a:off x="2420039" y="4967928"/>
            <a:ext cx="2925634" cy="307777"/>
          </a:xfrm>
          <a:prstGeom prst="rect">
            <a:avLst/>
          </a:prstGeom>
          <a:noFill/>
        </p:spPr>
        <p:txBody>
          <a:bodyPr wrap="square" rtlCol="0">
            <a:spAutoFit/>
          </a:bodyPr>
          <a:lstStyle/>
          <a:p>
            <a:pPr algn="ctr"/>
            <a:r>
              <a:rPr lang="en-US" sz="1400" dirty="0">
                <a:latin typeface="Times New Roman" panose="02020603050405020304" pitchFamily="18" charset="0"/>
                <a:cs typeface="Times New Roman" panose="02020603050405020304" pitchFamily="18" charset="0"/>
              </a:rPr>
              <a:t>EXAM INFO</a:t>
            </a:r>
            <a:endParaRPr lang="en-IN" sz="1400" dirty="0">
              <a:latin typeface="Times New Roman" panose="02020603050405020304" pitchFamily="18" charset="0"/>
              <a:cs typeface="Times New Roman" panose="02020603050405020304" pitchFamily="18" charset="0"/>
            </a:endParaRPr>
          </a:p>
        </p:txBody>
      </p:sp>
      <p:sp>
        <p:nvSpPr>
          <p:cNvPr id="32" name="TextBox 31">
            <a:extLst>
              <a:ext uri="{FF2B5EF4-FFF2-40B4-BE49-F238E27FC236}">
                <a16:creationId xmlns:a16="http://schemas.microsoft.com/office/drawing/2014/main" id="{A138C43E-FB49-E4EB-DE31-65CAD0DB8655}"/>
              </a:ext>
            </a:extLst>
          </p:cNvPr>
          <p:cNvSpPr txBox="1"/>
          <p:nvPr/>
        </p:nvSpPr>
        <p:spPr>
          <a:xfrm>
            <a:off x="6909868" y="4983332"/>
            <a:ext cx="2550844" cy="307777"/>
          </a:xfrm>
          <a:prstGeom prst="rect">
            <a:avLst/>
          </a:prstGeom>
          <a:noFill/>
        </p:spPr>
        <p:txBody>
          <a:bodyPr wrap="square" rtlCol="0">
            <a:spAutoFit/>
          </a:bodyPr>
          <a:lstStyle/>
          <a:p>
            <a:pPr algn="ctr"/>
            <a:r>
              <a:rPr lang="en-US" sz="1400" dirty="0">
                <a:latin typeface="Times New Roman" panose="02020603050405020304" pitchFamily="18" charset="0"/>
                <a:cs typeface="Times New Roman" panose="02020603050405020304" pitchFamily="18" charset="0"/>
              </a:rPr>
              <a:t>EXAM INFO</a:t>
            </a:r>
            <a:endParaRPr lang="en-IN" sz="1400" dirty="0">
              <a:latin typeface="Times New Roman" panose="02020603050405020304" pitchFamily="18" charset="0"/>
              <a:cs typeface="Times New Roman" panose="02020603050405020304" pitchFamily="18" charset="0"/>
            </a:endParaRPr>
          </a:p>
        </p:txBody>
      </p:sp>
      <p:cxnSp>
        <p:nvCxnSpPr>
          <p:cNvPr id="33" name="Straight Arrow Connector 32">
            <a:extLst>
              <a:ext uri="{FF2B5EF4-FFF2-40B4-BE49-F238E27FC236}">
                <a16:creationId xmlns:a16="http://schemas.microsoft.com/office/drawing/2014/main" id="{B94A6755-FEBE-AB0E-50FD-68B26F08FF6F}"/>
              </a:ext>
            </a:extLst>
          </p:cNvPr>
          <p:cNvCxnSpPr>
            <a:cxnSpLocks/>
          </p:cNvCxnSpPr>
          <p:nvPr/>
        </p:nvCxnSpPr>
        <p:spPr>
          <a:xfrm>
            <a:off x="3228109" y="3066761"/>
            <a:ext cx="222019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4" name="Straight Arrow Connector 33">
            <a:extLst>
              <a:ext uri="{FF2B5EF4-FFF2-40B4-BE49-F238E27FC236}">
                <a16:creationId xmlns:a16="http://schemas.microsoft.com/office/drawing/2014/main" id="{9FEB2B7F-DE30-6C81-EA97-9371CA58D841}"/>
              </a:ext>
            </a:extLst>
          </p:cNvPr>
          <p:cNvCxnSpPr>
            <a:cxnSpLocks/>
          </p:cNvCxnSpPr>
          <p:nvPr/>
        </p:nvCxnSpPr>
        <p:spPr>
          <a:xfrm flipH="1">
            <a:off x="3228109" y="3790950"/>
            <a:ext cx="222019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5" name="Oval 34">
            <a:extLst>
              <a:ext uri="{FF2B5EF4-FFF2-40B4-BE49-F238E27FC236}">
                <a16:creationId xmlns:a16="http://schemas.microsoft.com/office/drawing/2014/main" id="{186F2C4C-0F8D-9712-BAE3-FB098FACAC59}"/>
              </a:ext>
            </a:extLst>
          </p:cNvPr>
          <p:cNvSpPr/>
          <p:nvPr/>
        </p:nvSpPr>
        <p:spPr>
          <a:xfrm>
            <a:off x="5347854" y="2722995"/>
            <a:ext cx="1468582" cy="1412009"/>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600" dirty="0">
              <a:latin typeface="Times New Roman" panose="02020603050405020304" pitchFamily="18" charset="0"/>
              <a:cs typeface="Times New Roman" panose="02020603050405020304" pitchFamily="18" charset="0"/>
            </a:endParaRPr>
          </a:p>
          <a:p>
            <a:pPr algn="ctr"/>
            <a:r>
              <a:rPr lang="en-US" sz="1600" dirty="0">
                <a:latin typeface="Times New Roman" panose="02020603050405020304" pitchFamily="18" charset="0"/>
                <a:cs typeface="Times New Roman" panose="02020603050405020304" pitchFamily="18" charset="0"/>
              </a:rPr>
              <a:t>3.3.2</a:t>
            </a:r>
          </a:p>
          <a:p>
            <a:pPr algn="ctr"/>
            <a:r>
              <a:rPr lang="en-US" sz="1600" dirty="0">
                <a:latin typeface="Times New Roman" panose="02020603050405020304" pitchFamily="18" charset="0"/>
                <a:cs typeface="Times New Roman" panose="02020603050405020304" pitchFamily="18" charset="0"/>
              </a:rPr>
              <a:t>UPDATE </a:t>
            </a:r>
          </a:p>
          <a:p>
            <a:pPr algn="ctr"/>
            <a:r>
              <a:rPr lang="en-US" sz="1600" dirty="0">
                <a:latin typeface="Times New Roman" panose="02020603050405020304" pitchFamily="18" charset="0"/>
                <a:cs typeface="Times New Roman" panose="02020603050405020304" pitchFamily="18" charset="0"/>
              </a:rPr>
              <a:t>EXAM</a:t>
            </a:r>
            <a:endParaRPr lang="en-IN" sz="1600" dirty="0">
              <a:latin typeface="Times New Roman" panose="02020603050405020304" pitchFamily="18" charset="0"/>
              <a:cs typeface="Times New Roman" panose="02020603050405020304" pitchFamily="18" charset="0"/>
            </a:endParaRPr>
          </a:p>
          <a:p>
            <a:pPr algn="ctr"/>
            <a:endParaRPr lang="en-IN" dirty="0">
              <a:latin typeface="Times New Roman" panose="02020603050405020304" pitchFamily="18" charset="0"/>
              <a:cs typeface="Times New Roman" panose="02020603050405020304" pitchFamily="18" charset="0"/>
            </a:endParaRPr>
          </a:p>
        </p:txBody>
      </p:sp>
      <p:cxnSp>
        <p:nvCxnSpPr>
          <p:cNvPr id="36" name="Straight Arrow Connector 35">
            <a:extLst>
              <a:ext uri="{FF2B5EF4-FFF2-40B4-BE49-F238E27FC236}">
                <a16:creationId xmlns:a16="http://schemas.microsoft.com/office/drawing/2014/main" id="{6AF21997-666D-651A-F415-1F9F63A9A1AA}"/>
              </a:ext>
            </a:extLst>
          </p:cNvPr>
          <p:cNvCxnSpPr/>
          <p:nvPr/>
        </p:nvCxnSpPr>
        <p:spPr>
          <a:xfrm>
            <a:off x="6716708" y="3066761"/>
            <a:ext cx="1550343"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7" name="Straight Arrow Connector 36">
            <a:extLst>
              <a:ext uri="{FF2B5EF4-FFF2-40B4-BE49-F238E27FC236}">
                <a16:creationId xmlns:a16="http://schemas.microsoft.com/office/drawing/2014/main" id="{ED4FA62C-3F1D-E11C-EEA9-4D7AFC681E12}"/>
              </a:ext>
            </a:extLst>
          </p:cNvPr>
          <p:cNvCxnSpPr/>
          <p:nvPr/>
        </p:nvCxnSpPr>
        <p:spPr>
          <a:xfrm flipH="1">
            <a:off x="6716708" y="3790950"/>
            <a:ext cx="1567012"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844622538"/>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80BC1BBB-308D-745E-4D7A-E1F9F287CA7E}"/>
              </a:ext>
            </a:extLst>
          </p:cNvPr>
          <p:cNvSpPr/>
          <p:nvPr/>
        </p:nvSpPr>
        <p:spPr>
          <a:xfrm>
            <a:off x="5361709" y="581891"/>
            <a:ext cx="1468582" cy="1412009"/>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latin typeface="Times New Roman" panose="02020603050405020304" pitchFamily="18" charset="0"/>
                <a:cs typeface="Times New Roman" panose="02020603050405020304" pitchFamily="18" charset="0"/>
              </a:rPr>
              <a:t>8.1</a:t>
            </a:r>
          </a:p>
          <a:p>
            <a:pPr algn="ctr"/>
            <a:r>
              <a:rPr lang="en-US" sz="1600" dirty="0">
                <a:latin typeface="Times New Roman" panose="02020603050405020304" pitchFamily="18" charset="0"/>
                <a:cs typeface="Times New Roman" panose="02020603050405020304" pitchFamily="18" charset="0"/>
              </a:rPr>
              <a:t>View</a:t>
            </a:r>
          </a:p>
          <a:p>
            <a:pPr algn="ctr"/>
            <a:r>
              <a:rPr lang="en-US" sz="1600" dirty="0">
                <a:latin typeface="Times New Roman" panose="02020603050405020304" pitchFamily="18" charset="0"/>
                <a:cs typeface="Times New Roman" panose="02020603050405020304" pitchFamily="18" charset="0"/>
              </a:rPr>
              <a:t>Attendance</a:t>
            </a:r>
          </a:p>
        </p:txBody>
      </p:sp>
      <p:grpSp>
        <p:nvGrpSpPr>
          <p:cNvPr id="3" name="Group 2">
            <a:extLst>
              <a:ext uri="{FF2B5EF4-FFF2-40B4-BE49-F238E27FC236}">
                <a16:creationId xmlns:a16="http://schemas.microsoft.com/office/drawing/2014/main" id="{20007558-72C7-765F-8CDD-2AA927D7D1ED}"/>
              </a:ext>
            </a:extLst>
          </p:cNvPr>
          <p:cNvGrpSpPr/>
          <p:nvPr/>
        </p:nvGrpSpPr>
        <p:grpSpPr>
          <a:xfrm>
            <a:off x="422131" y="2722995"/>
            <a:ext cx="2805978" cy="1412008"/>
            <a:chOff x="588385" y="2814637"/>
            <a:chExt cx="2113251" cy="863600"/>
          </a:xfrm>
        </p:grpSpPr>
        <p:grpSp>
          <p:nvGrpSpPr>
            <p:cNvPr id="4" name="Group 3">
              <a:extLst>
                <a:ext uri="{FF2B5EF4-FFF2-40B4-BE49-F238E27FC236}">
                  <a16:creationId xmlns:a16="http://schemas.microsoft.com/office/drawing/2014/main" id="{72ABE4D0-2C75-7C6C-D451-7D6D5122599B}"/>
                </a:ext>
              </a:extLst>
            </p:cNvPr>
            <p:cNvGrpSpPr/>
            <p:nvPr/>
          </p:nvGrpSpPr>
          <p:grpSpPr>
            <a:xfrm>
              <a:off x="588385" y="2814637"/>
              <a:ext cx="2113251" cy="863600"/>
              <a:chOff x="7072313" y="1343025"/>
              <a:chExt cx="1409700" cy="614363"/>
            </a:xfrm>
          </p:grpSpPr>
          <p:cxnSp>
            <p:nvCxnSpPr>
              <p:cNvPr id="6" name="Straight Connector 5">
                <a:extLst>
                  <a:ext uri="{FF2B5EF4-FFF2-40B4-BE49-F238E27FC236}">
                    <a16:creationId xmlns:a16="http://schemas.microsoft.com/office/drawing/2014/main" id="{84321AE5-D5F3-1EC1-6961-91EDD43FF2AE}"/>
                  </a:ext>
                </a:extLst>
              </p:cNvPr>
              <p:cNvCxnSpPr/>
              <p:nvPr/>
            </p:nvCxnSpPr>
            <p:spPr>
              <a:xfrm>
                <a:off x="7072313" y="1345406"/>
                <a:ext cx="1409700" cy="0"/>
              </a:xfrm>
              <a:prstGeom prst="line">
                <a:avLst/>
              </a:prstGeom>
            </p:spPr>
            <p:style>
              <a:lnRef idx="3">
                <a:schemeClr val="dk1"/>
              </a:lnRef>
              <a:fillRef idx="0">
                <a:schemeClr val="dk1"/>
              </a:fillRef>
              <a:effectRef idx="2">
                <a:schemeClr val="dk1"/>
              </a:effectRef>
              <a:fontRef idx="minor">
                <a:schemeClr val="tx1"/>
              </a:fontRef>
            </p:style>
          </p:cxnSp>
          <p:cxnSp>
            <p:nvCxnSpPr>
              <p:cNvPr id="7" name="Straight Connector 6">
                <a:extLst>
                  <a:ext uri="{FF2B5EF4-FFF2-40B4-BE49-F238E27FC236}">
                    <a16:creationId xmlns:a16="http://schemas.microsoft.com/office/drawing/2014/main" id="{9F4DC88A-7827-69F7-FCAA-97004B0389CF}"/>
                  </a:ext>
                </a:extLst>
              </p:cNvPr>
              <p:cNvCxnSpPr/>
              <p:nvPr/>
            </p:nvCxnSpPr>
            <p:spPr>
              <a:xfrm>
                <a:off x="7072313" y="1952626"/>
                <a:ext cx="1409700" cy="0"/>
              </a:xfrm>
              <a:prstGeom prst="line">
                <a:avLst/>
              </a:prstGeom>
            </p:spPr>
            <p:style>
              <a:lnRef idx="3">
                <a:schemeClr val="dk1"/>
              </a:lnRef>
              <a:fillRef idx="0">
                <a:schemeClr val="dk1"/>
              </a:fillRef>
              <a:effectRef idx="2">
                <a:schemeClr val="dk1"/>
              </a:effectRef>
              <a:fontRef idx="minor">
                <a:schemeClr val="tx1"/>
              </a:fontRef>
            </p:style>
          </p:cxnSp>
          <p:cxnSp>
            <p:nvCxnSpPr>
              <p:cNvPr id="8" name="Straight Connector 7">
                <a:extLst>
                  <a:ext uri="{FF2B5EF4-FFF2-40B4-BE49-F238E27FC236}">
                    <a16:creationId xmlns:a16="http://schemas.microsoft.com/office/drawing/2014/main" id="{A235A63C-388E-B4A0-5F83-00950B2C69DE}"/>
                  </a:ext>
                </a:extLst>
              </p:cNvPr>
              <p:cNvCxnSpPr>
                <a:cxnSpLocks/>
              </p:cNvCxnSpPr>
              <p:nvPr/>
            </p:nvCxnSpPr>
            <p:spPr>
              <a:xfrm>
                <a:off x="7079457" y="1343025"/>
                <a:ext cx="0" cy="614363"/>
              </a:xfrm>
              <a:prstGeom prst="line">
                <a:avLst/>
              </a:prstGeom>
            </p:spPr>
            <p:style>
              <a:lnRef idx="3">
                <a:schemeClr val="dk1"/>
              </a:lnRef>
              <a:fillRef idx="0">
                <a:schemeClr val="dk1"/>
              </a:fillRef>
              <a:effectRef idx="2">
                <a:schemeClr val="dk1"/>
              </a:effectRef>
              <a:fontRef idx="minor">
                <a:schemeClr val="tx1"/>
              </a:fontRef>
            </p:style>
          </p:cxnSp>
        </p:grpSp>
        <p:cxnSp>
          <p:nvCxnSpPr>
            <p:cNvPr id="5" name="Straight Connector 4">
              <a:extLst>
                <a:ext uri="{FF2B5EF4-FFF2-40B4-BE49-F238E27FC236}">
                  <a16:creationId xmlns:a16="http://schemas.microsoft.com/office/drawing/2014/main" id="{3FE61184-BFEB-38BF-82D3-790175936D37}"/>
                </a:ext>
              </a:extLst>
            </p:cNvPr>
            <p:cNvCxnSpPr/>
            <p:nvPr/>
          </p:nvCxnSpPr>
          <p:spPr>
            <a:xfrm>
              <a:off x="2701636" y="2814637"/>
              <a:ext cx="0" cy="856906"/>
            </a:xfrm>
            <a:prstGeom prst="line">
              <a:avLst/>
            </a:prstGeom>
          </p:spPr>
          <p:style>
            <a:lnRef idx="3">
              <a:schemeClr val="dk1"/>
            </a:lnRef>
            <a:fillRef idx="0">
              <a:schemeClr val="dk1"/>
            </a:fillRef>
            <a:effectRef idx="2">
              <a:schemeClr val="dk1"/>
            </a:effectRef>
            <a:fontRef idx="minor">
              <a:schemeClr val="tx1"/>
            </a:fontRef>
          </p:style>
        </p:cxnSp>
      </p:grpSp>
      <p:cxnSp>
        <p:nvCxnSpPr>
          <p:cNvPr id="9" name="Straight Arrow Connector 8">
            <a:extLst>
              <a:ext uri="{FF2B5EF4-FFF2-40B4-BE49-F238E27FC236}">
                <a16:creationId xmlns:a16="http://schemas.microsoft.com/office/drawing/2014/main" id="{2E46BD01-16C5-B2A6-0B50-901B1591A995}"/>
              </a:ext>
            </a:extLst>
          </p:cNvPr>
          <p:cNvCxnSpPr>
            <a:cxnSpLocks/>
          </p:cNvCxnSpPr>
          <p:nvPr/>
        </p:nvCxnSpPr>
        <p:spPr>
          <a:xfrm>
            <a:off x="3228109" y="3066761"/>
            <a:ext cx="222019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0" name="Straight Arrow Connector 9">
            <a:extLst>
              <a:ext uri="{FF2B5EF4-FFF2-40B4-BE49-F238E27FC236}">
                <a16:creationId xmlns:a16="http://schemas.microsoft.com/office/drawing/2014/main" id="{EC33D15B-A0C6-704E-A94D-8CE3DF3F2F8E}"/>
              </a:ext>
            </a:extLst>
          </p:cNvPr>
          <p:cNvCxnSpPr>
            <a:cxnSpLocks/>
          </p:cNvCxnSpPr>
          <p:nvPr/>
        </p:nvCxnSpPr>
        <p:spPr>
          <a:xfrm flipH="1">
            <a:off x="3228109" y="3790950"/>
            <a:ext cx="222019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1" name="Connector: Elbow 45">
            <a:extLst>
              <a:ext uri="{FF2B5EF4-FFF2-40B4-BE49-F238E27FC236}">
                <a16:creationId xmlns:a16="http://schemas.microsoft.com/office/drawing/2014/main" id="{D476CCB8-A1F3-D1C4-8472-3F294BB6F425}"/>
              </a:ext>
            </a:extLst>
          </p:cNvPr>
          <p:cNvCxnSpPr>
            <a:cxnSpLocks/>
          </p:cNvCxnSpPr>
          <p:nvPr/>
        </p:nvCxnSpPr>
        <p:spPr>
          <a:xfrm>
            <a:off x="2073275" y="4156902"/>
            <a:ext cx="3362325" cy="1088040"/>
          </a:xfrm>
          <a:prstGeom prst="bentConnector3">
            <a:avLst>
              <a:gd name="adj1" fmla="val -142"/>
            </a:avLst>
          </a:prstGeom>
          <a:ln>
            <a:tailEnd type="triangle"/>
          </a:ln>
        </p:spPr>
        <p:style>
          <a:lnRef idx="3">
            <a:schemeClr val="dk1"/>
          </a:lnRef>
          <a:fillRef idx="0">
            <a:schemeClr val="dk1"/>
          </a:fillRef>
          <a:effectRef idx="2">
            <a:schemeClr val="dk1"/>
          </a:effectRef>
          <a:fontRef idx="minor">
            <a:schemeClr val="tx1"/>
          </a:fontRef>
        </p:style>
      </p:cxnSp>
      <p:cxnSp>
        <p:nvCxnSpPr>
          <p:cNvPr id="12" name="Connector: Elbow 46">
            <a:extLst>
              <a:ext uri="{FF2B5EF4-FFF2-40B4-BE49-F238E27FC236}">
                <a16:creationId xmlns:a16="http://schemas.microsoft.com/office/drawing/2014/main" id="{E1C8EE1F-7C62-7B5E-9FA4-BB12630E364E}"/>
              </a:ext>
            </a:extLst>
          </p:cNvPr>
          <p:cNvCxnSpPr>
            <a:cxnSpLocks/>
          </p:cNvCxnSpPr>
          <p:nvPr/>
        </p:nvCxnSpPr>
        <p:spPr>
          <a:xfrm rot="10800000">
            <a:off x="1403351" y="4135003"/>
            <a:ext cx="4071943" cy="1801960"/>
          </a:xfrm>
          <a:prstGeom prst="bentConnector3">
            <a:avLst>
              <a:gd name="adj1" fmla="val 99902"/>
            </a:avLst>
          </a:prstGeom>
          <a:ln>
            <a:tailEnd type="triangle"/>
          </a:ln>
        </p:spPr>
        <p:style>
          <a:lnRef idx="3">
            <a:schemeClr val="dk1"/>
          </a:lnRef>
          <a:fillRef idx="0">
            <a:schemeClr val="dk1"/>
          </a:fillRef>
          <a:effectRef idx="2">
            <a:schemeClr val="dk1"/>
          </a:effectRef>
          <a:fontRef idx="minor">
            <a:schemeClr val="tx1"/>
          </a:fontRef>
        </p:style>
      </p:cxnSp>
      <p:cxnSp>
        <p:nvCxnSpPr>
          <p:cNvPr id="13" name="Connector: Elbow 47">
            <a:extLst>
              <a:ext uri="{FF2B5EF4-FFF2-40B4-BE49-F238E27FC236}">
                <a16:creationId xmlns:a16="http://schemas.microsoft.com/office/drawing/2014/main" id="{CE90A31D-887B-ED2A-493D-62FBD7998DCF}"/>
              </a:ext>
            </a:extLst>
          </p:cNvPr>
          <p:cNvCxnSpPr/>
          <p:nvPr/>
        </p:nvCxnSpPr>
        <p:spPr>
          <a:xfrm flipV="1">
            <a:off x="1403350" y="923925"/>
            <a:ext cx="4071944" cy="1799070"/>
          </a:xfrm>
          <a:prstGeom prst="bentConnector3">
            <a:avLst>
              <a:gd name="adj1" fmla="val 331"/>
            </a:avLst>
          </a:prstGeom>
          <a:ln>
            <a:tailEnd type="triangle"/>
          </a:ln>
        </p:spPr>
        <p:style>
          <a:lnRef idx="3">
            <a:schemeClr val="dk1"/>
          </a:lnRef>
          <a:fillRef idx="0">
            <a:schemeClr val="dk1"/>
          </a:fillRef>
          <a:effectRef idx="2">
            <a:schemeClr val="dk1"/>
          </a:effectRef>
          <a:fontRef idx="minor">
            <a:schemeClr val="tx1"/>
          </a:fontRef>
        </p:style>
      </p:cxnSp>
      <p:cxnSp>
        <p:nvCxnSpPr>
          <p:cNvPr id="14" name="Connector: Elbow 48">
            <a:extLst>
              <a:ext uri="{FF2B5EF4-FFF2-40B4-BE49-F238E27FC236}">
                <a16:creationId xmlns:a16="http://schemas.microsoft.com/office/drawing/2014/main" id="{65180C6F-237A-B977-A4A4-470F24C0CAF9}"/>
              </a:ext>
            </a:extLst>
          </p:cNvPr>
          <p:cNvCxnSpPr/>
          <p:nvPr/>
        </p:nvCxnSpPr>
        <p:spPr>
          <a:xfrm rot="10800000" flipV="1">
            <a:off x="2073276" y="1615439"/>
            <a:ext cx="3375025" cy="1107555"/>
          </a:xfrm>
          <a:prstGeom prst="bentConnector3">
            <a:avLst>
              <a:gd name="adj1" fmla="val 99897"/>
            </a:avLst>
          </a:prstGeom>
          <a:ln>
            <a:tailEnd type="triangle"/>
          </a:ln>
        </p:spPr>
        <p:style>
          <a:lnRef idx="3">
            <a:schemeClr val="dk1"/>
          </a:lnRef>
          <a:fillRef idx="0">
            <a:schemeClr val="dk1"/>
          </a:fillRef>
          <a:effectRef idx="2">
            <a:schemeClr val="dk1"/>
          </a:effectRef>
          <a:fontRef idx="minor">
            <a:schemeClr val="tx1"/>
          </a:fontRef>
        </p:style>
      </p:cxnSp>
      <p:grpSp>
        <p:nvGrpSpPr>
          <p:cNvPr id="15" name="Group 14">
            <a:extLst>
              <a:ext uri="{FF2B5EF4-FFF2-40B4-BE49-F238E27FC236}">
                <a16:creationId xmlns:a16="http://schemas.microsoft.com/office/drawing/2014/main" id="{E7D1745E-CB91-32DB-3427-F6EFA8FA44EE}"/>
              </a:ext>
            </a:extLst>
          </p:cNvPr>
          <p:cNvGrpSpPr/>
          <p:nvPr/>
        </p:nvGrpSpPr>
        <p:grpSpPr>
          <a:xfrm>
            <a:off x="8267051" y="2804134"/>
            <a:ext cx="3289156" cy="1178168"/>
            <a:chOff x="7072313" y="1343025"/>
            <a:chExt cx="1409700" cy="614363"/>
          </a:xfrm>
        </p:grpSpPr>
        <p:cxnSp>
          <p:nvCxnSpPr>
            <p:cNvPr id="16" name="Straight Connector 15">
              <a:extLst>
                <a:ext uri="{FF2B5EF4-FFF2-40B4-BE49-F238E27FC236}">
                  <a16:creationId xmlns:a16="http://schemas.microsoft.com/office/drawing/2014/main" id="{42B5B034-5EA0-5C9A-69A3-B66785B7EBFE}"/>
                </a:ext>
              </a:extLst>
            </p:cNvPr>
            <p:cNvCxnSpPr/>
            <p:nvPr/>
          </p:nvCxnSpPr>
          <p:spPr>
            <a:xfrm>
              <a:off x="7072313" y="1345406"/>
              <a:ext cx="1409700" cy="0"/>
            </a:xfrm>
            <a:prstGeom prst="line">
              <a:avLst/>
            </a:prstGeom>
          </p:spPr>
          <p:style>
            <a:lnRef idx="3">
              <a:schemeClr val="dk1"/>
            </a:lnRef>
            <a:fillRef idx="0">
              <a:schemeClr val="dk1"/>
            </a:fillRef>
            <a:effectRef idx="2">
              <a:schemeClr val="dk1"/>
            </a:effectRef>
            <a:fontRef idx="minor">
              <a:schemeClr val="tx1"/>
            </a:fontRef>
          </p:style>
        </p:cxnSp>
        <p:cxnSp>
          <p:nvCxnSpPr>
            <p:cNvPr id="17" name="Straight Connector 16">
              <a:extLst>
                <a:ext uri="{FF2B5EF4-FFF2-40B4-BE49-F238E27FC236}">
                  <a16:creationId xmlns:a16="http://schemas.microsoft.com/office/drawing/2014/main" id="{5F05A5BC-6DB3-E85A-7823-09428EC25CAD}"/>
                </a:ext>
              </a:extLst>
            </p:cNvPr>
            <p:cNvCxnSpPr/>
            <p:nvPr/>
          </p:nvCxnSpPr>
          <p:spPr>
            <a:xfrm>
              <a:off x="7072313" y="1952626"/>
              <a:ext cx="1409700" cy="0"/>
            </a:xfrm>
            <a:prstGeom prst="line">
              <a:avLst/>
            </a:prstGeom>
          </p:spPr>
          <p:style>
            <a:lnRef idx="3">
              <a:schemeClr val="dk1"/>
            </a:lnRef>
            <a:fillRef idx="0">
              <a:schemeClr val="dk1"/>
            </a:fillRef>
            <a:effectRef idx="2">
              <a:schemeClr val="dk1"/>
            </a:effectRef>
            <a:fontRef idx="minor">
              <a:schemeClr val="tx1"/>
            </a:fontRef>
          </p:style>
        </p:cxnSp>
        <p:cxnSp>
          <p:nvCxnSpPr>
            <p:cNvPr id="18" name="Straight Connector 17">
              <a:extLst>
                <a:ext uri="{FF2B5EF4-FFF2-40B4-BE49-F238E27FC236}">
                  <a16:creationId xmlns:a16="http://schemas.microsoft.com/office/drawing/2014/main" id="{92156A82-D1D2-CE14-89A0-0668F00A9B98}"/>
                </a:ext>
              </a:extLst>
            </p:cNvPr>
            <p:cNvCxnSpPr>
              <a:cxnSpLocks/>
            </p:cNvCxnSpPr>
            <p:nvPr/>
          </p:nvCxnSpPr>
          <p:spPr>
            <a:xfrm>
              <a:off x="7079457" y="1343025"/>
              <a:ext cx="0" cy="614363"/>
            </a:xfrm>
            <a:prstGeom prst="line">
              <a:avLst/>
            </a:prstGeom>
          </p:spPr>
          <p:style>
            <a:lnRef idx="3">
              <a:schemeClr val="dk1"/>
            </a:lnRef>
            <a:fillRef idx="0">
              <a:schemeClr val="dk1"/>
            </a:fillRef>
            <a:effectRef idx="2">
              <a:schemeClr val="dk1"/>
            </a:effectRef>
            <a:fontRef idx="minor">
              <a:schemeClr val="tx1"/>
            </a:fontRef>
          </p:style>
        </p:cxnSp>
      </p:grpSp>
      <p:sp>
        <p:nvSpPr>
          <p:cNvPr id="19" name="Oval 18">
            <a:extLst>
              <a:ext uri="{FF2B5EF4-FFF2-40B4-BE49-F238E27FC236}">
                <a16:creationId xmlns:a16="http://schemas.microsoft.com/office/drawing/2014/main" id="{75783271-E3B8-AF7F-AE65-0AF414E36EAC}"/>
              </a:ext>
            </a:extLst>
          </p:cNvPr>
          <p:cNvSpPr/>
          <p:nvPr/>
        </p:nvSpPr>
        <p:spPr>
          <a:xfrm>
            <a:off x="5347854" y="2722995"/>
            <a:ext cx="1468582" cy="1412009"/>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latin typeface="Times New Roman" panose="02020603050405020304" pitchFamily="18" charset="0"/>
                <a:cs typeface="Times New Roman" panose="02020603050405020304" pitchFamily="18" charset="0"/>
              </a:rPr>
              <a:t>8.2</a:t>
            </a:r>
          </a:p>
          <a:p>
            <a:pPr algn="ctr"/>
            <a:r>
              <a:rPr lang="en-IN" sz="1600" dirty="0">
                <a:latin typeface="Times New Roman" panose="02020603050405020304" pitchFamily="18" charset="0"/>
                <a:cs typeface="Times New Roman" panose="02020603050405020304" pitchFamily="18" charset="0"/>
              </a:rPr>
              <a:t>ASSIGNMENT </a:t>
            </a:r>
          </a:p>
          <a:p>
            <a:pPr algn="ctr"/>
            <a:r>
              <a:rPr lang="en-IN" sz="1600" dirty="0">
                <a:latin typeface="Times New Roman" panose="02020603050405020304" pitchFamily="18" charset="0"/>
                <a:cs typeface="Times New Roman" panose="02020603050405020304" pitchFamily="18" charset="0"/>
              </a:rPr>
              <a:t>SUBMISSION</a:t>
            </a:r>
          </a:p>
        </p:txBody>
      </p:sp>
      <p:sp>
        <p:nvSpPr>
          <p:cNvPr id="22" name="Oval 21">
            <a:extLst>
              <a:ext uri="{FF2B5EF4-FFF2-40B4-BE49-F238E27FC236}">
                <a16:creationId xmlns:a16="http://schemas.microsoft.com/office/drawing/2014/main" id="{399628AB-FE7D-028F-CFDD-E19B5C5CE527}"/>
              </a:ext>
            </a:extLst>
          </p:cNvPr>
          <p:cNvSpPr/>
          <p:nvPr/>
        </p:nvSpPr>
        <p:spPr>
          <a:xfrm>
            <a:off x="5346262" y="4864100"/>
            <a:ext cx="1468582" cy="1412009"/>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latin typeface="Times New Roman" panose="02020603050405020304" pitchFamily="18" charset="0"/>
                <a:cs typeface="Times New Roman" panose="02020603050405020304" pitchFamily="18" charset="0"/>
              </a:rPr>
              <a:t>8.3</a:t>
            </a:r>
          </a:p>
          <a:p>
            <a:pPr algn="ctr"/>
            <a:r>
              <a:rPr lang="en-US" sz="1600" dirty="0">
                <a:latin typeface="Times New Roman" panose="02020603050405020304" pitchFamily="18" charset="0"/>
                <a:cs typeface="Times New Roman" panose="02020603050405020304" pitchFamily="18" charset="0"/>
              </a:rPr>
              <a:t>APPEAR</a:t>
            </a:r>
          </a:p>
          <a:p>
            <a:pPr algn="ctr"/>
            <a:r>
              <a:rPr lang="en-US" sz="1600" dirty="0">
                <a:latin typeface="Times New Roman" panose="02020603050405020304" pitchFamily="18" charset="0"/>
                <a:cs typeface="Times New Roman" panose="02020603050405020304" pitchFamily="18" charset="0"/>
              </a:rPr>
              <a:t>EXAM</a:t>
            </a:r>
          </a:p>
        </p:txBody>
      </p:sp>
      <p:sp>
        <p:nvSpPr>
          <p:cNvPr id="23" name="TextBox 22">
            <a:extLst>
              <a:ext uri="{FF2B5EF4-FFF2-40B4-BE49-F238E27FC236}">
                <a16:creationId xmlns:a16="http://schemas.microsoft.com/office/drawing/2014/main" id="{74091485-3818-0FC8-CE7F-4FA2EF3FE863}"/>
              </a:ext>
            </a:extLst>
          </p:cNvPr>
          <p:cNvSpPr txBox="1"/>
          <p:nvPr/>
        </p:nvSpPr>
        <p:spPr>
          <a:xfrm>
            <a:off x="375267" y="3128402"/>
            <a:ext cx="2771115" cy="646331"/>
          </a:xfrm>
          <a:prstGeom prst="rect">
            <a:avLst/>
          </a:prstGeom>
          <a:noFill/>
        </p:spPr>
        <p:txBody>
          <a:bodyPr wrap="square" rtlCol="0">
            <a:spAutoFit/>
          </a:bodyPr>
          <a:lstStyle/>
          <a:p>
            <a:pPr algn="ctr"/>
            <a:r>
              <a:rPr lang="en-US" sz="3600" b="1" dirty="0">
                <a:latin typeface="Times New Roman" panose="02020603050405020304" pitchFamily="18" charset="0"/>
                <a:ea typeface="Tahoma" panose="020B0604030504040204" pitchFamily="34" charset="0"/>
                <a:cs typeface="Times New Roman" panose="02020603050405020304" pitchFamily="18" charset="0"/>
              </a:rPr>
              <a:t>STUDENT</a:t>
            </a:r>
            <a:endParaRPr lang="en-IN" sz="3600" b="1" dirty="0">
              <a:latin typeface="Times New Roman" panose="02020603050405020304" pitchFamily="18" charset="0"/>
              <a:ea typeface="Tahoma" panose="020B0604030504040204" pitchFamily="34" charset="0"/>
              <a:cs typeface="Times New Roman" panose="02020603050405020304" pitchFamily="18" charset="0"/>
            </a:endParaRPr>
          </a:p>
        </p:txBody>
      </p:sp>
      <p:cxnSp>
        <p:nvCxnSpPr>
          <p:cNvPr id="24" name="Straight Arrow Connector 23">
            <a:extLst>
              <a:ext uri="{FF2B5EF4-FFF2-40B4-BE49-F238E27FC236}">
                <a16:creationId xmlns:a16="http://schemas.microsoft.com/office/drawing/2014/main" id="{6A957B96-F433-FBE1-2735-B35025553DD8}"/>
              </a:ext>
            </a:extLst>
          </p:cNvPr>
          <p:cNvCxnSpPr/>
          <p:nvPr/>
        </p:nvCxnSpPr>
        <p:spPr>
          <a:xfrm>
            <a:off x="6716708" y="3066761"/>
            <a:ext cx="1550343"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5" name="Straight Arrow Connector 24">
            <a:extLst>
              <a:ext uri="{FF2B5EF4-FFF2-40B4-BE49-F238E27FC236}">
                <a16:creationId xmlns:a16="http://schemas.microsoft.com/office/drawing/2014/main" id="{3BEA3BB1-BB96-243D-55B9-C0306D7C1A6F}"/>
              </a:ext>
            </a:extLst>
          </p:cNvPr>
          <p:cNvCxnSpPr/>
          <p:nvPr/>
        </p:nvCxnSpPr>
        <p:spPr>
          <a:xfrm flipH="1">
            <a:off x="6716708" y="3790950"/>
            <a:ext cx="1567012"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E83CF032-F7B3-2E9B-8C25-6DC843330165}"/>
                  </a:ext>
                </a:extLst>
              </p:cNvPr>
              <p:cNvSpPr txBox="1"/>
              <p:nvPr/>
            </p:nvSpPr>
            <p:spPr>
              <a:xfrm>
                <a:off x="-8035" y="19735"/>
                <a:ext cx="5208778" cy="37978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p>
                        <m:sSupPr>
                          <m:ctrlPr>
                            <a:rPr lang="en-US" b="1" i="1" smtClean="0">
                              <a:latin typeface="Cambria Math" panose="02040503050406030204" pitchFamily="18" charset="0"/>
                            </a:rPr>
                          </m:ctrlPr>
                        </m:sSupPr>
                        <m:e>
                          <m:r>
                            <a:rPr lang="en-US" b="1" i="1" smtClean="0">
                              <a:latin typeface="Cambria Math" panose="02040503050406030204" pitchFamily="18" charset="0"/>
                            </a:rPr>
                            <m:t>𝟐</m:t>
                          </m:r>
                        </m:e>
                        <m:sup>
                          <m:r>
                            <a:rPr lang="en-US" b="1" i="1" smtClean="0">
                              <a:latin typeface="Cambria Math" panose="02040503050406030204" pitchFamily="18" charset="0"/>
                            </a:rPr>
                            <m:t>𝒏𝒅</m:t>
                          </m:r>
                        </m:sup>
                      </m:sSup>
                      <m:r>
                        <a:rPr lang="en-US" b="1" i="1" smtClean="0">
                          <a:latin typeface="Cambria Math" panose="02040503050406030204" pitchFamily="18" charset="0"/>
                        </a:rPr>
                        <m:t> </m:t>
                      </m:r>
                      <m:r>
                        <a:rPr lang="en-US" b="1" i="1" smtClean="0">
                          <a:latin typeface="Cambria Math" panose="02040503050406030204" pitchFamily="18" charset="0"/>
                        </a:rPr>
                        <m:t>𝑳𝑬𝑽𝑬𝑳</m:t>
                      </m:r>
                      <m:r>
                        <a:rPr lang="en-US" b="1" i="1" smtClean="0">
                          <a:latin typeface="Cambria Math" panose="02040503050406030204" pitchFamily="18" charset="0"/>
                        </a:rPr>
                        <m:t> </m:t>
                      </m:r>
                      <m:r>
                        <a:rPr lang="en-US" b="1" i="1" smtClean="0">
                          <a:latin typeface="Cambria Math" panose="02040503050406030204" pitchFamily="18" charset="0"/>
                        </a:rPr>
                        <m:t>𝑫𝑭𝑫</m:t>
                      </m:r>
                      <m:r>
                        <a:rPr lang="en-US" b="1" i="1" smtClean="0">
                          <a:latin typeface="Cambria Math" panose="02040503050406030204" pitchFamily="18" charset="0"/>
                        </a:rPr>
                        <m:t> </m:t>
                      </m:r>
                      <m:r>
                        <a:rPr lang="en-US" b="1" i="1" smtClean="0">
                          <a:latin typeface="Cambria Math" panose="02040503050406030204" pitchFamily="18" charset="0"/>
                        </a:rPr>
                        <m:t>𝒇𝒐𝒓</m:t>
                      </m:r>
                      <m:r>
                        <a:rPr lang="en-US" b="1" i="1" smtClean="0">
                          <a:latin typeface="Cambria Math" panose="02040503050406030204" pitchFamily="18" charset="0"/>
                        </a:rPr>
                        <m:t> </m:t>
                      </m:r>
                      <m:r>
                        <a:rPr lang="en-IN" b="1" i="1" smtClean="0">
                          <a:latin typeface="Cambria Math" panose="02040503050406030204" pitchFamily="18" charset="0"/>
                        </a:rPr>
                        <m:t>𝟖</m:t>
                      </m:r>
                      <m:r>
                        <a:rPr lang="en-US" b="1" i="1" smtClean="0">
                          <a:latin typeface="Cambria Math" panose="02040503050406030204" pitchFamily="18" charset="0"/>
                        </a:rPr>
                        <m:t>.</m:t>
                      </m:r>
                      <m:r>
                        <a:rPr lang="en-US" b="1" i="1" smtClean="0">
                          <a:latin typeface="Cambria Math" panose="02040503050406030204" pitchFamily="18" charset="0"/>
                        </a:rPr>
                        <m:t>𝟎</m:t>
                      </m:r>
                      <m:d>
                        <m:dPr>
                          <m:ctrlPr>
                            <a:rPr lang="en-US" b="1" i="1" smtClean="0">
                              <a:latin typeface="Cambria Math" panose="02040503050406030204" pitchFamily="18" charset="0"/>
                            </a:rPr>
                          </m:ctrlPr>
                        </m:dPr>
                        <m:e>
                          <m:r>
                            <a:rPr lang="en-US" b="1" i="1" smtClean="0">
                              <a:latin typeface="Cambria Math" panose="02040503050406030204" pitchFamily="18" charset="0"/>
                            </a:rPr>
                            <m:t>𝑺𝒕𝒖𝒅𝒆𝒏𝒕</m:t>
                          </m:r>
                          <m:r>
                            <a:rPr lang="en-US" b="1" i="1" smtClean="0">
                              <a:latin typeface="Cambria Math" panose="02040503050406030204" pitchFamily="18" charset="0"/>
                            </a:rPr>
                            <m:t> </m:t>
                          </m:r>
                          <m:r>
                            <a:rPr lang="en-US" b="1" i="1" smtClean="0">
                              <a:latin typeface="Cambria Math" panose="02040503050406030204" pitchFamily="18" charset="0"/>
                            </a:rPr>
                            <m:t>𝑨𝒄𝒕𝒊𝒗𝒊𝒕𝒚</m:t>
                          </m:r>
                        </m:e>
                      </m:d>
                      <m:r>
                        <a:rPr lang="en-US" b="1" i="1" smtClean="0">
                          <a:latin typeface="Cambria Math" panose="02040503050406030204" pitchFamily="18" charset="0"/>
                        </a:rPr>
                        <m:t>:−</m:t>
                      </m:r>
                    </m:oMath>
                  </m:oMathPara>
                </a14:m>
                <a:endParaRPr lang="en-US" b="1" dirty="0">
                  <a:latin typeface="Times New Roman" panose="02020603050405020304" pitchFamily="18" charset="0"/>
                </a:endParaRPr>
              </a:p>
            </p:txBody>
          </p:sp>
        </mc:Choice>
        <mc:Fallback xmlns="">
          <p:sp>
            <p:nvSpPr>
              <p:cNvPr id="28" name="TextBox 27">
                <a:extLst>
                  <a:ext uri="{FF2B5EF4-FFF2-40B4-BE49-F238E27FC236}">
                    <a16:creationId xmlns:a16="http://schemas.microsoft.com/office/drawing/2014/main" id="{E83CF032-F7B3-2E9B-8C25-6DC843330165}"/>
                  </a:ext>
                </a:extLst>
              </p:cNvPr>
              <p:cNvSpPr txBox="1">
                <a:spLocks noRot="1" noChangeAspect="1" noMove="1" noResize="1" noEditPoints="1" noAdjustHandles="1" noChangeArrowheads="1" noChangeShapeType="1" noTextEdit="1"/>
              </p:cNvSpPr>
              <p:nvPr/>
            </p:nvSpPr>
            <p:spPr>
              <a:xfrm>
                <a:off x="-8035" y="19735"/>
                <a:ext cx="5208778" cy="379784"/>
              </a:xfrm>
              <a:prstGeom prst="rect">
                <a:avLst/>
              </a:prstGeom>
              <a:blipFill>
                <a:blip r:embed="rId2"/>
                <a:stretch>
                  <a:fillRect b="-14286"/>
                </a:stretch>
              </a:blipFill>
            </p:spPr>
            <p:txBody>
              <a:bodyPr/>
              <a:lstStyle/>
              <a:p>
                <a:r>
                  <a:rPr lang="en-IN">
                    <a:noFill/>
                  </a:rPr>
                  <a:t> </a:t>
                </a:r>
              </a:p>
            </p:txBody>
          </p:sp>
        </mc:Fallback>
      </mc:AlternateContent>
      <p:sp>
        <p:nvSpPr>
          <p:cNvPr id="29" name="TextBox 28">
            <a:extLst>
              <a:ext uri="{FF2B5EF4-FFF2-40B4-BE49-F238E27FC236}">
                <a16:creationId xmlns:a16="http://schemas.microsoft.com/office/drawing/2014/main" id="{F70F9ECE-2B16-EDA3-8095-DF678C670149}"/>
              </a:ext>
            </a:extLst>
          </p:cNvPr>
          <p:cNvSpPr txBox="1"/>
          <p:nvPr/>
        </p:nvSpPr>
        <p:spPr>
          <a:xfrm>
            <a:off x="8404184" y="2872295"/>
            <a:ext cx="3149994" cy="1077218"/>
          </a:xfrm>
          <a:prstGeom prst="rect">
            <a:avLst/>
          </a:prstGeom>
          <a:noFill/>
        </p:spPr>
        <p:txBody>
          <a:bodyPr wrap="square" rtlCol="0">
            <a:spAutoFit/>
          </a:bodyPr>
          <a:lstStyle/>
          <a:p>
            <a:r>
              <a:rPr lang="en-US" sz="3200" dirty="0">
                <a:latin typeface="Times New Roman" panose="02020603050405020304" pitchFamily="18" charset="0"/>
                <a:cs typeface="Times New Roman" panose="02020603050405020304" pitchFamily="18" charset="0"/>
              </a:rPr>
              <a:t>ASSIGNMENT</a:t>
            </a:r>
          </a:p>
          <a:p>
            <a:r>
              <a:rPr lang="en-US" sz="3200" dirty="0">
                <a:latin typeface="Times New Roman" panose="02020603050405020304" pitchFamily="18" charset="0"/>
                <a:cs typeface="Times New Roman" panose="02020603050405020304" pitchFamily="18" charset="0"/>
              </a:rPr>
              <a:t>DETAIL</a:t>
            </a:r>
            <a:endParaRPr lang="en-IN" sz="3200" dirty="0">
              <a:latin typeface="Times New Roman" panose="02020603050405020304" pitchFamily="18" charset="0"/>
              <a:cs typeface="Times New Roman" panose="02020603050405020304" pitchFamily="18" charset="0"/>
            </a:endParaRPr>
          </a:p>
        </p:txBody>
      </p:sp>
      <p:sp>
        <p:nvSpPr>
          <p:cNvPr id="30" name="TextBox 29">
            <a:extLst>
              <a:ext uri="{FF2B5EF4-FFF2-40B4-BE49-F238E27FC236}">
                <a16:creationId xmlns:a16="http://schemas.microsoft.com/office/drawing/2014/main" id="{BBCC92F2-B1BE-174C-C634-726736E8CD3B}"/>
              </a:ext>
            </a:extLst>
          </p:cNvPr>
          <p:cNvSpPr txBox="1"/>
          <p:nvPr/>
        </p:nvSpPr>
        <p:spPr>
          <a:xfrm>
            <a:off x="2744610" y="605198"/>
            <a:ext cx="2133600" cy="307777"/>
          </a:xfrm>
          <a:prstGeom prst="rect">
            <a:avLst/>
          </a:prstGeom>
          <a:noFill/>
        </p:spPr>
        <p:txBody>
          <a:bodyPr wrap="square" rtlCol="0">
            <a:spAutoFit/>
          </a:bodyPr>
          <a:lstStyle/>
          <a:p>
            <a:pPr algn="ctr"/>
            <a:r>
              <a:rPr lang="en-US" sz="1400" dirty="0">
                <a:latin typeface="Times New Roman" panose="02020603050405020304" pitchFamily="18" charset="0"/>
                <a:cs typeface="Times New Roman" panose="02020603050405020304" pitchFamily="18" charset="0"/>
              </a:rPr>
              <a:t>ATTENDANCE INFO</a:t>
            </a:r>
            <a:endParaRPr lang="en-IN" sz="1400" dirty="0">
              <a:latin typeface="Times New Roman" panose="02020603050405020304" pitchFamily="18" charset="0"/>
              <a:cs typeface="Times New Roman" panose="02020603050405020304" pitchFamily="18" charset="0"/>
            </a:endParaRPr>
          </a:p>
        </p:txBody>
      </p:sp>
      <p:sp>
        <p:nvSpPr>
          <p:cNvPr id="31" name="TextBox 30">
            <a:extLst>
              <a:ext uri="{FF2B5EF4-FFF2-40B4-BE49-F238E27FC236}">
                <a16:creationId xmlns:a16="http://schemas.microsoft.com/office/drawing/2014/main" id="{AB471D50-7125-998A-6C12-5EC63508BA9D}"/>
              </a:ext>
            </a:extLst>
          </p:cNvPr>
          <p:cNvSpPr txBox="1"/>
          <p:nvPr/>
        </p:nvSpPr>
        <p:spPr>
          <a:xfrm>
            <a:off x="6276172" y="671178"/>
            <a:ext cx="2133600" cy="523220"/>
          </a:xfrm>
          <a:prstGeom prst="rect">
            <a:avLst/>
          </a:prstGeom>
          <a:noFill/>
        </p:spPr>
        <p:txBody>
          <a:bodyPr wrap="square" rtlCol="0">
            <a:spAutoFit/>
          </a:bodyPr>
          <a:lstStyle/>
          <a:p>
            <a:pPr algn="ctr"/>
            <a:r>
              <a:rPr lang="en-US" sz="1400" dirty="0">
                <a:latin typeface="Times New Roman" panose="02020603050405020304" pitchFamily="18" charset="0"/>
                <a:cs typeface="Times New Roman" panose="02020603050405020304" pitchFamily="18" charset="0"/>
              </a:rPr>
              <a:t>ATTENDANCE </a:t>
            </a:r>
          </a:p>
          <a:p>
            <a:pPr algn="ctr"/>
            <a:r>
              <a:rPr lang="en-US" sz="1400" dirty="0">
                <a:latin typeface="Times New Roman" panose="02020603050405020304" pitchFamily="18" charset="0"/>
                <a:cs typeface="Times New Roman" panose="02020603050405020304" pitchFamily="18" charset="0"/>
              </a:rPr>
              <a:t>INFO</a:t>
            </a:r>
            <a:endParaRPr lang="en-IN" sz="1400" dirty="0">
              <a:latin typeface="Times New Roman" panose="02020603050405020304" pitchFamily="18" charset="0"/>
              <a:cs typeface="Times New Roman" panose="02020603050405020304" pitchFamily="18" charset="0"/>
            </a:endParaRPr>
          </a:p>
        </p:txBody>
      </p:sp>
      <p:sp>
        <p:nvSpPr>
          <p:cNvPr id="32" name="TextBox 31">
            <a:extLst>
              <a:ext uri="{FF2B5EF4-FFF2-40B4-BE49-F238E27FC236}">
                <a16:creationId xmlns:a16="http://schemas.microsoft.com/office/drawing/2014/main" id="{1ECFCF96-05AB-2CCC-B5D3-CD42A77AE8D4}"/>
              </a:ext>
            </a:extLst>
          </p:cNvPr>
          <p:cNvSpPr txBox="1"/>
          <p:nvPr/>
        </p:nvSpPr>
        <p:spPr>
          <a:xfrm>
            <a:off x="2747244" y="1613058"/>
            <a:ext cx="2133600" cy="307777"/>
          </a:xfrm>
          <a:prstGeom prst="rect">
            <a:avLst/>
          </a:prstGeom>
          <a:noFill/>
        </p:spPr>
        <p:txBody>
          <a:bodyPr wrap="square" rtlCol="0">
            <a:spAutoFit/>
          </a:bodyPr>
          <a:lstStyle/>
          <a:p>
            <a:pPr algn="ctr"/>
            <a:r>
              <a:rPr lang="en-US" sz="1400" dirty="0">
                <a:latin typeface="Times New Roman" panose="02020603050405020304" pitchFamily="18" charset="0"/>
                <a:cs typeface="Times New Roman" panose="02020603050405020304" pitchFamily="18" charset="0"/>
              </a:rPr>
              <a:t>ATTENDANCE DETAIL</a:t>
            </a:r>
            <a:endParaRPr lang="en-IN" sz="1400" dirty="0">
              <a:latin typeface="Times New Roman" panose="02020603050405020304" pitchFamily="18" charset="0"/>
              <a:cs typeface="Times New Roman" panose="02020603050405020304" pitchFamily="18" charset="0"/>
            </a:endParaRPr>
          </a:p>
        </p:txBody>
      </p:sp>
      <p:sp>
        <p:nvSpPr>
          <p:cNvPr id="34" name="TextBox 33">
            <a:extLst>
              <a:ext uri="{FF2B5EF4-FFF2-40B4-BE49-F238E27FC236}">
                <a16:creationId xmlns:a16="http://schemas.microsoft.com/office/drawing/2014/main" id="{0CB9F2DA-9F16-C85F-C372-DE778C78C724}"/>
              </a:ext>
            </a:extLst>
          </p:cNvPr>
          <p:cNvSpPr txBox="1"/>
          <p:nvPr/>
        </p:nvSpPr>
        <p:spPr>
          <a:xfrm>
            <a:off x="3203347" y="3503258"/>
            <a:ext cx="2133600" cy="523220"/>
          </a:xfrm>
          <a:prstGeom prst="rect">
            <a:avLst/>
          </a:prstGeom>
          <a:noFill/>
        </p:spPr>
        <p:txBody>
          <a:bodyPr wrap="square" rtlCol="0">
            <a:spAutoFit/>
          </a:bodyPr>
          <a:lstStyle/>
          <a:p>
            <a:pPr algn="ctr"/>
            <a:r>
              <a:rPr lang="en-US" sz="1400" dirty="0">
                <a:latin typeface="Times New Roman" panose="02020603050405020304" pitchFamily="18" charset="0"/>
                <a:cs typeface="Times New Roman" panose="02020603050405020304" pitchFamily="18" charset="0"/>
              </a:rPr>
              <a:t>ASSIGNMENT</a:t>
            </a:r>
          </a:p>
          <a:p>
            <a:pPr algn="ctr"/>
            <a:r>
              <a:rPr lang="en-US" sz="1400" dirty="0">
                <a:latin typeface="Times New Roman" panose="02020603050405020304" pitchFamily="18" charset="0"/>
                <a:cs typeface="Times New Roman" panose="02020603050405020304" pitchFamily="18" charset="0"/>
              </a:rPr>
              <a:t> DETAIL</a:t>
            </a:r>
            <a:endParaRPr lang="en-IN" sz="1400" dirty="0">
              <a:latin typeface="Times New Roman" panose="02020603050405020304" pitchFamily="18" charset="0"/>
              <a:cs typeface="Times New Roman" panose="02020603050405020304" pitchFamily="18" charset="0"/>
            </a:endParaRPr>
          </a:p>
        </p:txBody>
      </p:sp>
      <p:sp>
        <p:nvSpPr>
          <p:cNvPr id="35" name="TextBox 34">
            <a:extLst>
              <a:ext uri="{FF2B5EF4-FFF2-40B4-BE49-F238E27FC236}">
                <a16:creationId xmlns:a16="http://schemas.microsoft.com/office/drawing/2014/main" id="{54178933-6509-BBBE-FB00-F37EFB4B3F7C}"/>
              </a:ext>
            </a:extLst>
          </p:cNvPr>
          <p:cNvSpPr txBox="1"/>
          <p:nvPr/>
        </p:nvSpPr>
        <p:spPr>
          <a:xfrm>
            <a:off x="2527439" y="5909157"/>
            <a:ext cx="2133600" cy="307777"/>
          </a:xfrm>
          <a:prstGeom prst="rect">
            <a:avLst/>
          </a:prstGeom>
          <a:noFill/>
        </p:spPr>
        <p:txBody>
          <a:bodyPr wrap="square" rtlCol="0">
            <a:spAutoFit/>
          </a:bodyPr>
          <a:lstStyle/>
          <a:p>
            <a:pPr algn="ctr"/>
            <a:r>
              <a:rPr lang="en-US" sz="1400" dirty="0">
                <a:latin typeface="Times New Roman" panose="02020603050405020304" pitchFamily="18" charset="0"/>
                <a:cs typeface="Times New Roman" panose="02020603050405020304" pitchFamily="18" charset="0"/>
              </a:rPr>
              <a:t>EXAM DETAIL</a:t>
            </a:r>
            <a:endParaRPr lang="en-IN" sz="1400" dirty="0">
              <a:latin typeface="Times New Roman" panose="02020603050405020304" pitchFamily="18" charset="0"/>
              <a:cs typeface="Times New Roman" panose="02020603050405020304" pitchFamily="18" charset="0"/>
            </a:endParaRPr>
          </a:p>
        </p:txBody>
      </p:sp>
      <p:sp>
        <p:nvSpPr>
          <p:cNvPr id="36" name="TextBox 35">
            <a:extLst>
              <a:ext uri="{FF2B5EF4-FFF2-40B4-BE49-F238E27FC236}">
                <a16:creationId xmlns:a16="http://schemas.microsoft.com/office/drawing/2014/main" id="{2DF3C51B-A793-29E4-D496-46383E819654}"/>
              </a:ext>
            </a:extLst>
          </p:cNvPr>
          <p:cNvSpPr txBox="1"/>
          <p:nvPr/>
        </p:nvSpPr>
        <p:spPr>
          <a:xfrm>
            <a:off x="6481368" y="3511085"/>
            <a:ext cx="2133600" cy="523220"/>
          </a:xfrm>
          <a:prstGeom prst="rect">
            <a:avLst/>
          </a:prstGeom>
          <a:noFill/>
        </p:spPr>
        <p:txBody>
          <a:bodyPr wrap="square" rtlCol="0">
            <a:spAutoFit/>
          </a:bodyPr>
          <a:lstStyle/>
          <a:p>
            <a:pPr algn="ctr"/>
            <a:r>
              <a:rPr lang="en-US" sz="1400" dirty="0">
                <a:latin typeface="Times New Roman" panose="02020603050405020304" pitchFamily="18" charset="0"/>
                <a:cs typeface="Times New Roman" panose="02020603050405020304" pitchFamily="18" charset="0"/>
              </a:rPr>
              <a:t>ASSIGNMENT</a:t>
            </a:r>
          </a:p>
          <a:p>
            <a:pPr algn="ctr"/>
            <a:r>
              <a:rPr lang="en-US" sz="1400" dirty="0">
                <a:latin typeface="Times New Roman" panose="02020603050405020304" pitchFamily="18" charset="0"/>
                <a:cs typeface="Times New Roman" panose="02020603050405020304" pitchFamily="18" charset="0"/>
              </a:rPr>
              <a:t> DETAIL</a:t>
            </a:r>
            <a:endParaRPr lang="en-IN" sz="1400" dirty="0">
              <a:latin typeface="Times New Roman" panose="02020603050405020304" pitchFamily="18" charset="0"/>
              <a:cs typeface="Times New Roman" panose="02020603050405020304" pitchFamily="18" charset="0"/>
            </a:endParaRPr>
          </a:p>
        </p:txBody>
      </p:sp>
      <p:sp>
        <p:nvSpPr>
          <p:cNvPr id="37" name="TextBox 36">
            <a:extLst>
              <a:ext uri="{FF2B5EF4-FFF2-40B4-BE49-F238E27FC236}">
                <a16:creationId xmlns:a16="http://schemas.microsoft.com/office/drawing/2014/main" id="{D2B1ACF3-3863-84EB-59E1-F726AED8E69B}"/>
              </a:ext>
            </a:extLst>
          </p:cNvPr>
          <p:cNvSpPr txBox="1"/>
          <p:nvPr/>
        </p:nvSpPr>
        <p:spPr>
          <a:xfrm>
            <a:off x="6763247" y="5789814"/>
            <a:ext cx="2133600" cy="307777"/>
          </a:xfrm>
          <a:prstGeom prst="rect">
            <a:avLst/>
          </a:prstGeom>
          <a:noFill/>
        </p:spPr>
        <p:txBody>
          <a:bodyPr wrap="square" rtlCol="0">
            <a:spAutoFit/>
          </a:bodyPr>
          <a:lstStyle/>
          <a:p>
            <a:pPr algn="ctr"/>
            <a:r>
              <a:rPr lang="en-US" sz="1400" dirty="0">
                <a:latin typeface="Times New Roman" panose="02020603050405020304" pitchFamily="18" charset="0"/>
                <a:cs typeface="Times New Roman" panose="02020603050405020304" pitchFamily="18" charset="0"/>
              </a:rPr>
              <a:t>EXAM DETAIL</a:t>
            </a:r>
            <a:endParaRPr lang="en-IN" sz="1400" dirty="0">
              <a:latin typeface="Times New Roman" panose="02020603050405020304" pitchFamily="18" charset="0"/>
              <a:cs typeface="Times New Roman" panose="02020603050405020304" pitchFamily="18" charset="0"/>
            </a:endParaRPr>
          </a:p>
        </p:txBody>
      </p:sp>
      <p:sp>
        <p:nvSpPr>
          <p:cNvPr id="38" name="TextBox 37">
            <a:extLst>
              <a:ext uri="{FF2B5EF4-FFF2-40B4-BE49-F238E27FC236}">
                <a16:creationId xmlns:a16="http://schemas.microsoft.com/office/drawing/2014/main" id="{E3F9EE68-6B78-661B-631F-20E838D6A8A5}"/>
              </a:ext>
            </a:extLst>
          </p:cNvPr>
          <p:cNvSpPr txBox="1"/>
          <p:nvPr/>
        </p:nvSpPr>
        <p:spPr>
          <a:xfrm>
            <a:off x="3067143" y="2791152"/>
            <a:ext cx="2133600" cy="523220"/>
          </a:xfrm>
          <a:prstGeom prst="rect">
            <a:avLst/>
          </a:prstGeom>
          <a:noFill/>
        </p:spPr>
        <p:txBody>
          <a:bodyPr wrap="square" rtlCol="0">
            <a:spAutoFit/>
          </a:bodyPr>
          <a:lstStyle/>
          <a:p>
            <a:pPr algn="ctr"/>
            <a:r>
              <a:rPr lang="en-US" sz="1400" dirty="0">
                <a:latin typeface="Times New Roman" panose="02020603050405020304" pitchFamily="18" charset="0"/>
                <a:cs typeface="Times New Roman" panose="02020603050405020304" pitchFamily="18" charset="0"/>
              </a:rPr>
              <a:t>ASSIGNMENT</a:t>
            </a:r>
          </a:p>
          <a:p>
            <a:pPr algn="ctr"/>
            <a:r>
              <a:rPr lang="en-US" sz="1400" dirty="0">
                <a:latin typeface="Times New Roman" panose="02020603050405020304" pitchFamily="18" charset="0"/>
                <a:cs typeface="Times New Roman" panose="02020603050405020304" pitchFamily="18" charset="0"/>
              </a:rPr>
              <a:t> INFO</a:t>
            </a:r>
            <a:endParaRPr lang="en-IN" sz="1400" dirty="0">
              <a:latin typeface="Times New Roman" panose="02020603050405020304" pitchFamily="18" charset="0"/>
              <a:cs typeface="Times New Roman" panose="02020603050405020304" pitchFamily="18" charset="0"/>
            </a:endParaRPr>
          </a:p>
        </p:txBody>
      </p:sp>
      <p:sp>
        <p:nvSpPr>
          <p:cNvPr id="39" name="TextBox 38">
            <a:extLst>
              <a:ext uri="{FF2B5EF4-FFF2-40B4-BE49-F238E27FC236}">
                <a16:creationId xmlns:a16="http://schemas.microsoft.com/office/drawing/2014/main" id="{7B793667-5E31-5FE3-218A-61777D84785B}"/>
              </a:ext>
            </a:extLst>
          </p:cNvPr>
          <p:cNvSpPr txBox="1"/>
          <p:nvPr/>
        </p:nvSpPr>
        <p:spPr>
          <a:xfrm>
            <a:off x="6501244" y="2802696"/>
            <a:ext cx="2133600" cy="523220"/>
          </a:xfrm>
          <a:prstGeom prst="rect">
            <a:avLst/>
          </a:prstGeom>
          <a:noFill/>
        </p:spPr>
        <p:txBody>
          <a:bodyPr wrap="square" rtlCol="0">
            <a:spAutoFit/>
          </a:bodyPr>
          <a:lstStyle/>
          <a:p>
            <a:pPr algn="ctr"/>
            <a:r>
              <a:rPr lang="en-US" sz="1400" dirty="0">
                <a:latin typeface="Times New Roman" panose="02020603050405020304" pitchFamily="18" charset="0"/>
                <a:cs typeface="Times New Roman" panose="02020603050405020304" pitchFamily="18" charset="0"/>
              </a:rPr>
              <a:t>ASSIGNMENT</a:t>
            </a:r>
          </a:p>
          <a:p>
            <a:pPr algn="ctr"/>
            <a:r>
              <a:rPr lang="en-US" sz="1400" dirty="0">
                <a:latin typeface="Times New Roman" panose="02020603050405020304" pitchFamily="18" charset="0"/>
                <a:cs typeface="Times New Roman" panose="02020603050405020304" pitchFamily="18" charset="0"/>
              </a:rPr>
              <a:t>INFO</a:t>
            </a:r>
            <a:endParaRPr lang="en-IN" sz="1400" dirty="0">
              <a:latin typeface="Times New Roman" panose="02020603050405020304" pitchFamily="18" charset="0"/>
              <a:cs typeface="Times New Roman" panose="02020603050405020304" pitchFamily="18" charset="0"/>
            </a:endParaRPr>
          </a:p>
        </p:txBody>
      </p:sp>
      <p:sp>
        <p:nvSpPr>
          <p:cNvPr id="40" name="TextBox 39">
            <a:extLst>
              <a:ext uri="{FF2B5EF4-FFF2-40B4-BE49-F238E27FC236}">
                <a16:creationId xmlns:a16="http://schemas.microsoft.com/office/drawing/2014/main" id="{FF76034D-9BB1-D9C0-7379-CBACF0895699}"/>
              </a:ext>
            </a:extLst>
          </p:cNvPr>
          <p:cNvSpPr txBox="1"/>
          <p:nvPr/>
        </p:nvSpPr>
        <p:spPr>
          <a:xfrm>
            <a:off x="2339018" y="4937165"/>
            <a:ext cx="2133600" cy="307777"/>
          </a:xfrm>
          <a:prstGeom prst="rect">
            <a:avLst/>
          </a:prstGeom>
          <a:noFill/>
        </p:spPr>
        <p:txBody>
          <a:bodyPr wrap="square" rtlCol="0">
            <a:spAutoFit/>
          </a:bodyPr>
          <a:lstStyle/>
          <a:p>
            <a:pPr algn="ctr"/>
            <a:r>
              <a:rPr lang="en-US" sz="1400" dirty="0">
                <a:latin typeface="Times New Roman" panose="02020603050405020304" pitchFamily="18" charset="0"/>
                <a:cs typeface="Times New Roman" panose="02020603050405020304" pitchFamily="18" charset="0"/>
              </a:rPr>
              <a:t>EXAM INFO</a:t>
            </a:r>
            <a:endParaRPr lang="en-IN" sz="1400" dirty="0">
              <a:latin typeface="Times New Roman" panose="02020603050405020304" pitchFamily="18" charset="0"/>
              <a:cs typeface="Times New Roman" panose="02020603050405020304" pitchFamily="18" charset="0"/>
            </a:endParaRPr>
          </a:p>
        </p:txBody>
      </p:sp>
      <p:sp>
        <p:nvSpPr>
          <p:cNvPr id="41" name="TextBox 40">
            <a:extLst>
              <a:ext uri="{FF2B5EF4-FFF2-40B4-BE49-F238E27FC236}">
                <a16:creationId xmlns:a16="http://schemas.microsoft.com/office/drawing/2014/main" id="{F2C4611E-ED5C-0CA3-FD44-5C27A532A27E}"/>
              </a:ext>
            </a:extLst>
          </p:cNvPr>
          <p:cNvSpPr txBox="1"/>
          <p:nvPr/>
        </p:nvSpPr>
        <p:spPr>
          <a:xfrm>
            <a:off x="6610793" y="5009491"/>
            <a:ext cx="2133600" cy="307777"/>
          </a:xfrm>
          <a:prstGeom prst="rect">
            <a:avLst/>
          </a:prstGeom>
          <a:noFill/>
        </p:spPr>
        <p:txBody>
          <a:bodyPr wrap="square" rtlCol="0">
            <a:spAutoFit/>
          </a:bodyPr>
          <a:lstStyle/>
          <a:p>
            <a:pPr algn="ctr"/>
            <a:r>
              <a:rPr lang="en-US" sz="1400" dirty="0">
                <a:latin typeface="Times New Roman" panose="02020603050405020304" pitchFamily="18" charset="0"/>
                <a:cs typeface="Times New Roman" panose="02020603050405020304" pitchFamily="18" charset="0"/>
              </a:rPr>
              <a:t>EXAM  INFO</a:t>
            </a:r>
            <a:endParaRPr lang="en-IN" sz="1400" dirty="0">
              <a:latin typeface="Times New Roman" panose="02020603050405020304" pitchFamily="18" charset="0"/>
              <a:cs typeface="Times New Roman" panose="02020603050405020304" pitchFamily="18" charset="0"/>
            </a:endParaRPr>
          </a:p>
        </p:txBody>
      </p:sp>
      <p:grpSp>
        <p:nvGrpSpPr>
          <p:cNvPr id="45" name="Group 44">
            <a:extLst>
              <a:ext uri="{FF2B5EF4-FFF2-40B4-BE49-F238E27FC236}">
                <a16:creationId xmlns:a16="http://schemas.microsoft.com/office/drawing/2014/main" id="{E7D1745E-CB91-32DB-3427-F6EFA8FA44EE}"/>
              </a:ext>
            </a:extLst>
          </p:cNvPr>
          <p:cNvGrpSpPr/>
          <p:nvPr/>
        </p:nvGrpSpPr>
        <p:grpSpPr>
          <a:xfrm>
            <a:off x="8265022" y="729474"/>
            <a:ext cx="3289156" cy="1080925"/>
            <a:chOff x="7072313" y="1343025"/>
            <a:chExt cx="1409700" cy="614363"/>
          </a:xfrm>
        </p:grpSpPr>
        <p:cxnSp>
          <p:nvCxnSpPr>
            <p:cNvPr id="46" name="Straight Connector 45">
              <a:extLst>
                <a:ext uri="{FF2B5EF4-FFF2-40B4-BE49-F238E27FC236}">
                  <a16:creationId xmlns:a16="http://schemas.microsoft.com/office/drawing/2014/main" id="{42B5B034-5EA0-5C9A-69A3-B66785B7EBFE}"/>
                </a:ext>
              </a:extLst>
            </p:cNvPr>
            <p:cNvCxnSpPr/>
            <p:nvPr/>
          </p:nvCxnSpPr>
          <p:spPr>
            <a:xfrm>
              <a:off x="7072313" y="1345406"/>
              <a:ext cx="1409700" cy="0"/>
            </a:xfrm>
            <a:prstGeom prst="line">
              <a:avLst/>
            </a:prstGeom>
          </p:spPr>
          <p:style>
            <a:lnRef idx="3">
              <a:schemeClr val="dk1"/>
            </a:lnRef>
            <a:fillRef idx="0">
              <a:schemeClr val="dk1"/>
            </a:fillRef>
            <a:effectRef idx="2">
              <a:schemeClr val="dk1"/>
            </a:effectRef>
            <a:fontRef idx="minor">
              <a:schemeClr val="tx1"/>
            </a:fontRef>
          </p:style>
        </p:cxnSp>
        <p:cxnSp>
          <p:nvCxnSpPr>
            <p:cNvPr id="47" name="Straight Connector 46">
              <a:extLst>
                <a:ext uri="{FF2B5EF4-FFF2-40B4-BE49-F238E27FC236}">
                  <a16:creationId xmlns:a16="http://schemas.microsoft.com/office/drawing/2014/main" id="{5F05A5BC-6DB3-E85A-7823-09428EC25CAD}"/>
                </a:ext>
              </a:extLst>
            </p:cNvPr>
            <p:cNvCxnSpPr/>
            <p:nvPr/>
          </p:nvCxnSpPr>
          <p:spPr>
            <a:xfrm>
              <a:off x="7072313" y="1952626"/>
              <a:ext cx="1409700" cy="0"/>
            </a:xfrm>
            <a:prstGeom prst="line">
              <a:avLst/>
            </a:prstGeom>
          </p:spPr>
          <p:style>
            <a:lnRef idx="3">
              <a:schemeClr val="dk1"/>
            </a:lnRef>
            <a:fillRef idx="0">
              <a:schemeClr val="dk1"/>
            </a:fillRef>
            <a:effectRef idx="2">
              <a:schemeClr val="dk1"/>
            </a:effectRef>
            <a:fontRef idx="minor">
              <a:schemeClr val="tx1"/>
            </a:fontRef>
          </p:style>
        </p:cxnSp>
        <p:cxnSp>
          <p:nvCxnSpPr>
            <p:cNvPr id="48" name="Straight Connector 47">
              <a:extLst>
                <a:ext uri="{FF2B5EF4-FFF2-40B4-BE49-F238E27FC236}">
                  <a16:creationId xmlns:a16="http://schemas.microsoft.com/office/drawing/2014/main" id="{92156A82-D1D2-CE14-89A0-0668F00A9B98}"/>
                </a:ext>
              </a:extLst>
            </p:cNvPr>
            <p:cNvCxnSpPr>
              <a:cxnSpLocks/>
            </p:cNvCxnSpPr>
            <p:nvPr/>
          </p:nvCxnSpPr>
          <p:spPr>
            <a:xfrm>
              <a:off x="7079457" y="1343025"/>
              <a:ext cx="0" cy="614363"/>
            </a:xfrm>
            <a:prstGeom prst="line">
              <a:avLst/>
            </a:prstGeom>
          </p:spPr>
          <p:style>
            <a:lnRef idx="3">
              <a:schemeClr val="dk1"/>
            </a:lnRef>
            <a:fillRef idx="0">
              <a:schemeClr val="dk1"/>
            </a:fillRef>
            <a:effectRef idx="2">
              <a:schemeClr val="dk1"/>
            </a:effectRef>
            <a:fontRef idx="minor">
              <a:schemeClr val="tx1"/>
            </a:fontRef>
          </p:style>
        </p:cxnSp>
      </p:grpSp>
      <p:cxnSp>
        <p:nvCxnSpPr>
          <p:cNvPr id="49" name="Straight Arrow Connector 48">
            <a:extLst>
              <a:ext uri="{FF2B5EF4-FFF2-40B4-BE49-F238E27FC236}">
                <a16:creationId xmlns:a16="http://schemas.microsoft.com/office/drawing/2014/main" id="{6A957B96-F433-FBE1-2735-B35025553DD8}"/>
              </a:ext>
            </a:extLst>
          </p:cNvPr>
          <p:cNvCxnSpPr/>
          <p:nvPr/>
        </p:nvCxnSpPr>
        <p:spPr>
          <a:xfrm>
            <a:off x="6716707" y="923925"/>
            <a:ext cx="1550343"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0" name="Straight Arrow Connector 49">
            <a:extLst>
              <a:ext uri="{FF2B5EF4-FFF2-40B4-BE49-F238E27FC236}">
                <a16:creationId xmlns:a16="http://schemas.microsoft.com/office/drawing/2014/main" id="{3BEA3BB1-BB96-243D-55B9-C0306D7C1A6F}"/>
              </a:ext>
            </a:extLst>
          </p:cNvPr>
          <p:cNvCxnSpPr/>
          <p:nvPr/>
        </p:nvCxnSpPr>
        <p:spPr>
          <a:xfrm flipH="1">
            <a:off x="6798116" y="1550966"/>
            <a:ext cx="1483575"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51" name="TextBox 50">
            <a:extLst>
              <a:ext uri="{FF2B5EF4-FFF2-40B4-BE49-F238E27FC236}">
                <a16:creationId xmlns:a16="http://schemas.microsoft.com/office/drawing/2014/main" id="{F70F9ECE-2B16-EDA3-8095-DF678C670149}"/>
              </a:ext>
            </a:extLst>
          </p:cNvPr>
          <p:cNvSpPr txBox="1"/>
          <p:nvPr/>
        </p:nvSpPr>
        <p:spPr>
          <a:xfrm>
            <a:off x="8394431" y="680309"/>
            <a:ext cx="3149994" cy="1200329"/>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LECTURE INFORMATION </a:t>
            </a:r>
          </a:p>
          <a:p>
            <a:r>
              <a:rPr lang="en-US" sz="2400" dirty="0">
                <a:latin typeface="Times New Roman" panose="02020603050405020304" pitchFamily="18" charset="0"/>
                <a:cs typeface="Times New Roman" panose="02020603050405020304" pitchFamily="18" charset="0"/>
              </a:rPr>
              <a:t>DETAIL</a:t>
            </a:r>
            <a:endParaRPr lang="en-IN" sz="2400" dirty="0">
              <a:latin typeface="Times New Roman" panose="02020603050405020304" pitchFamily="18" charset="0"/>
              <a:cs typeface="Times New Roman" panose="02020603050405020304" pitchFamily="18" charset="0"/>
            </a:endParaRPr>
          </a:p>
        </p:txBody>
      </p:sp>
      <p:grpSp>
        <p:nvGrpSpPr>
          <p:cNvPr id="52" name="Group 51">
            <a:extLst>
              <a:ext uri="{FF2B5EF4-FFF2-40B4-BE49-F238E27FC236}">
                <a16:creationId xmlns:a16="http://schemas.microsoft.com/office/drawing/2014/main" id="{E7D1745E-CB91-32DB-3427-F6EFA8FA44EE}"/>
              </a:ext>
            </a:extLst>
          </p:cNvPr>
          <p:cNvGrpSpPr/>
          <p:nvPr/>
        </p:nvGrpSpPr>
        <p:grpSpPr>
          <a:xfrm>
            <a:off x="8603951" y="4964901"/>
            <a:ext cx="3289156" cy="1178168"/>
            <a:chOff x="7072313" y="1343025"/>
            <a:chExt cx="1409700" cy="614363"/>
          </a:xfrm>
        </p:grpSpPr>
        <p:cxnSp>
          <p:nvCxnSpPr>
            <p:cNvPr id="53" name="Straight Connector 52">
              <a:extLst>
                <a:ext uri="{FF2B5EF4-FFF2-40B4-BE49-F238E27FC236}">
                  <a16:creationId xmlns:a16="http://schemas.microsoft.com/office/drawing/2014/main" id="{42B5B034-5EA0-5C9A-69A3-B66785B7EBFE}"/>
                </a:ext>
              </a:extLst>
            </p:cNvPr>
            <p:cNvCxnSpPr/>
            <p:nvPr/>
          </p:nvCxnSpPr>
          <p:spPr>
            <a:xfrm>
              <a:off x="7072313" y="1345406"/>
              <a:ext cx="1409700" cy="0"/>
            </a:xfrm>
            <a:prstGeom prst="line">
              <a:avLst/>
            </a:prstGeom>
          </p:spPr>
          <p:style>
            <a:lnRef idx="3">
              <a:schemeClr val="dk1"/>
            </a:lnRef>
            <a:fillRef idx="0">
              <a:schemeClr val="dk1"/>
            </a:fillRef>
            <a:effectRef idx="2">
              <a:schemeClr val="dk1"/>
            </a:effectRef>
            <a:fontRef idx="minor">
              <a:schemeClr val="tx1"/>
            </a:fontRef>
          </p:style>
        </p:cxnSp>
        <p:cxnSp>
          <p:nvCxnSpPr>
            <p:cNvPr id="54" name="Straight Connector 53">
              <a:extLst>
                <a:ext uri="{FF2B5EF4-FFF2-40B4-BE49-F238E27FC236}">
                  <a16:creationId xmlns:a16="http://schemas.microsoft.com/office/drawing/2014/main" id="{5F05A5BC-6DB3-E85A-7823-09428EC25CAD}"/>
                </a:ext>
              </a:extLst>
            </p:cNvPr>
            <p:cNvCxnSpPr/>
            <p:nvPr/>
          </p:nvCxnSpPr>
          <p:spPr>
            <a:xfrm>
              <a:off x="7072313" y="1952626"/>
              <a:ext cx="1409700" cy="0"/>
            </a:xfrm>
            <a:prstGeom prst="line">
              <a:avLst/>
            </a:prstGeom>
          </p:spPr>
          <p:style>
            <a:lnRef idx="3">
              <a:schemeClr val="dk1"/>
            </a:lnRef>
            <a:fillRef idx="0">
              <a:schemeClr val="dk1"/>
            </a:fillRef>
            <a:effectRef idx="2">
              <a:schemeClr val="dk1"/>
            </a:effectRef>
            <a:fontRef idx="minor">
              <a:schemeClr val="tx1"/>
            </a:fontRef>
          </p:style>
        </p:cxnSp>
        <p:cxnSp>
          <p:nvCxnSpPr>
            <p:cNvPr id="55" name="Straight Connector 54">
              <a:extLst>
                <a:ext uri="{FF2B5EF4-FFF2-40B4-BE49-F238E27FC236}">
                  <a16:creationId xmlns:a16="http://schemas.microsoft.com/office/drawing/2014/main" id="{92156A82-D1D2-CE14-89A0-0668F00A9B98}"/>
                </a:ext>
              </a:extLst>
            </p:cNvPr>
            <p:cNvCxnSpPr>
              <a:cxnSpLocks/>
            </p:cNvCxnSpPr>
            <p:nvPr/>
          </p:nvCxnSpPr>
          <p:spPr>
            <a:xfrm>
              <a:off x="7079457" y="1343025"/>
              <a:ext cx="0" cy="614363"/>
            </a:xfrm>
            <a:prstGeom prst="line">
              <a:avLst/>
            </a:prstGeom>
          </p:spPr>
          <p:style>
            <a:lnRef idx="3">
              <a:schemeClr val="dk1"/>
            </a:lnRef>
            <a:fillRef idx="0">
              <a:schemeClr val="dk1"/>
            </a:fillRef>
            <a:effectRef idx="2">
              <a:schemeClr val="dk1"/>
            </a:effectRef>
            <a:fontRef idx="minor">
              <a:schemeClr val="tx1"/>
            </a:fontRef>
          </p:style>
        </p:cxnSp>
      </p:grpSp>
      <p:sp>
        <p:nvSpPr>
          <p:cNvPr id="56" name="TextBox 55">
            <a:extLst>
              <a:ext uri="{FF2B5EF4-FFF2-40B4-BE49-F238E27FC236}">
                <a16:creationId xmlns:a16="http://schemas.microsoft.com/office/drawing/2014/main" id="{F70F9ECE-2B16-EDA3-8095-DF678C670149}"/>
              </a:ext>
            </a:extLst>
          </p:cNvPr>
          <p:cNvSpPr txBox="1"/>
          <p:nvPr/>
        </p:nvSpPr>
        <p:spPr>
          <a:xfrm>
            <a:off x="8708587" y="4935411"/>
            <a:ext cx="3149994" cy="1077218"/>
          </a:xfrm>
          <a:prstGeom prst="rect">
            <a:avLst/>
          </a:prstGeom>
          <a:noFill/>
        </p:spPr>
        <p:txBody>
          <a:bodyPr wrap="square" rtlCol="0">
            <a:spAutoFit/>
          </a:bodyPr>
          <a:lstStyle/>
          <a:p>
            <a:r>
              <a:rPr lang="en-US" sz="3200" dirty="0">
                <a:latin typeface="Times New Roman" panose="02020603050405020304" pitchFamily="18" charset="0"/>
                <a:cs typeface="Times New Roman" panose="02020603050405020304" pitchFamily="18" charset="0"/>
              </a:rPr>
              <a:t>EXAM</a:t>
            </a:r>
          </a:p>
          <a:p>
            <a:r>
              <a:rPr lang="en-US" sz="3200" dirty="0">
                <a:latin typeface="Times New Roman" panose="02020603050405020304" pitchFamily="18" charset="0"/>
                <a:cs typeface="Times New Roman" panose="02020603050405020304" pitchFamily="18" charset="0"/>
              </a:rPr>
              <a:t>DETAIL</a:t>
            </a:r>
            <a:endParaRPr lang="en-IN" sz="3200" dirty="0">
              <a:latin typeface="Times New Roman" panose="02020603050405020304" pitchFamily="18" charset="0"/>
              <a:cs typeface="Times New Roman" panose="02020603050405020304" pitchFamily="18" charset="0"/>
            </a:endParaRPr>
          </a:p>
        </p:txBody>
      </p:sp>
      <p:cxnSp>
        <p:nvCxnSpPr>
          <p:cNvPr id="57" name="Straight Arrow Connector 56">
            <a:extLst>
              <a:ext uri="{FF2B5EF4-FFF2-40B4-BE49-F238E27FC236}">
                <a16:creationId xmlns:a16="http://schemas.microsoft.com/office/drawing/2014/main" id="{6A957B96-F433-FBE1-2735-B35025553DD8}"/>
              </a:ext>
            </a:extLst>
          </p:cNvPr>
          <p:cNvCxnSpPr/>
          <p:nvPr/>
        </p:nvCxnSpPr>
        <p:spPr>
          <a:xfrm flipV="1">
            <a:off x="6763247" y="5272678"/>
            <a:ext cx="1857373" cy="861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8" name="Straight Arrow Connector 57">
            <a:extLst>
              <a:ext uri="{FF2B5EF4-FFF2-40B4-BE49-F238E27FC236}">
                <a16:creationId xmlns:a16="http://schemas.microsoft.com/office/drawing/2014/main" id="{3BEA3BB1-BB96-243D-55B9-C0306D7C1A6F}"/>
              </a:ext>
            </a:extLst>
          </p:cNvPr>
          <p:cNvCxnSpPr/>
          <p:nvPr/>
        </p:nvCxnSpPr>
        <p:spPr>
          <a:xfrm flipH="1">
            <a:off x="6763248" y="5863027"/>
            <a:ext cx="1840703"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59" name="TextBox 58">
            <a:extLst>
              <a:ext uri="{FF2B5EF4-FFF2-40B4-BE49-F238E27FC236}">
                <a16:creationId xmlns:a16="http://schemas.microsoft.com/office/drawing/2014/main" id="{AB471D50-7125-998A-6C12-5EC63508BA9D}"/>
              </a:ext>
            </a:extLst>
          </p:cNvPr>
          <p:cNvSpPr txBox="1"/>
          <p:nvPr/>
        </p:nvSpPr>
        <p:spPr>
          <a:xfrm>
            <a:off x="6620003" y="1289696"/>
            <a:ext cx="2133600" cy="523220"/>
          </a:xfrm>
          <a:prstGeom prst="rect">
            <a:avLst/>
          </a:prstGeom>
          <a:noFill/>
        </p:spPr>
        <p:txBody>
          <a:bodyPr wrap="square" rtlCol="0">
            <a:spAutoFit/>
          </a:bodyPr>
          <a:lstStyle/>
          <a:p>
            <a:pPr algn="ctr"/>
            <a:r>
              <a:rPr lang="en-US" sz="1400" dirty="0">
                <a:latin typeface="Times New Roman" panose="02020603050405020304" pitchFamily="18" charset="0"/>
                <a:cs typeface="Times New Roman" panose="02020603050405020304" pitchFamily="18" charset="0"/>
              </a:rPr>
              <a:t>ATTENDANCE </a:t>
            </a:r>
          </a:p>
          <a:p>
            <a:pPr algn="ctr"/>
            <a:r>
              <a:rPr lang="en-US" sz="1400" dirty="0">
                <a:latin typeface="Times New Roman" panose="02020603050405020304" pitchFamily="18" charset="0"/>
                <a:cs typeface="Times New Roman" panose="02020603050405020304" pitchFamily="18" charset="0"/>
              </a:rPr>
              <a:t>DETAIL</a:t>
            </a:r>
            <a:endParaRPr lang="en-IN"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04716985"/>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80BC1BBB-308D-745E-4D7A-E1F9F287CA7E}"/>
              </a:ext>
            </a:extLst>
          </p:cNvPr>
          <p:cNvSpPr/>
          <p:nvPr/>
        </p:nvSpPr>
        <p:spPr>
          <a:xfrm>
            <a:off x="5361709" y="581891"/>
            <a:ext cx="1468582" cy="1412009"/>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latin typeface="Times New Roman" panose="02020603050405020304" pitchFamily="18" charset="0"/>
                <a:cs typeface="Times New Roman" panose="02020603050405020304" pitchFamily="18" charset="0"/>
              </a:rPr>
              <a:t>9.1</a:t>
            </a:r>
          </a:p>
          <a:p>
            <a:pPr algn="ctr"/>
            <a:r>
              <a:rPr lang="en-US" sz="1600" dirty="0">
                <a:latin typeface="Times New Roman" panose="02020603050405020304" pitchFamily="18" charset="0"/>
                <a:cs typeface="Times New Roman" panose="02020603050405020304" pitchFamily="18" charset="0"/>
              </a:rPr>
              <a:t>INSERT </a:t>
            </a:r>
          </a:p>
          <a:p>
            <a:pPr algn="ctr"/>
            <a:r>
              <a:rPr lang="en-US" sz="1600" dirty="0">
                <a:latin typeface="Times New Roman" panose="02020603050405020304" pitchFamily="18" charset="0"/>
                <a:cs typeface="Times New Roman" panose="02020603050405020304" pitchFamily="18" charset="0"/>
              </a:rPr>
              <a:t>PROFILE </a:t>
            </a:r>
          </a:p>
          <a:p>
            <a:pPr algn="ctr"/>
            <a:r>
              <a:rPr lang="en-US" sz="1600" dirty="0">
                <a:latin typeface="Times New Roman" panose="02020603050405020304" pitchFamily="18" charset="0"/>
                <a:cs typeface="Times New Roman" panose="02020603050405020304" pitchFamily="18" charset="0"/>
              </a:rPr>
              <a:t>DETAIL</a:t>
            </a:r>
            <a:endParaRPr lang="en-IN" sz="1600" dirty="0">
              <a:latin typeface="Times New Roman" panose="02020603050405020304" pitchFamily="18" charset="0"/>
              <a:cs typeface="Times New Roman" panose="02020603050405020304" pitchFamily="18" charset="0"/>
            </a:endParaRPr>
          </a:p>
        </p:txBody>
      </p:sp>
      <p:grpSp>
        <p:nvGrpSpPr>
          <p:cNvPr id="5" name="Group 4">
            <a:extLst>
              <a:ext uri="{FF2B5EF4-FFF2-40B4-BE49-F238E27FC236}">
                <a16:creationId xmlns:a16="http://schemas.microsoft.com/office/drawing/2014/main" id="{20007558-72C7-765F-8CDD-2AA927D7D1ED}"/>
              </a:ext>
            </a:extLst>
          </p:cNvPr>
          <p:cNvGrpSpPr/>
          <p:nvPr/>
        </p:nvGrpSpPr>
        <p:grpSpPr>
          <a:xfrm>
            <a:off x="422131" y="2722995"/>
            <a:ext cx="2805978" cy="1412008"/>
            <a:chOff x="588385" y="2814637"/>
            <a:chExt cx="2113251" cy="863600"/>
          </a:xfrm>
        </p:grpSpPr>
        <p:grpSp>
          <p:nvGrpSpPr>
            <p:cNvPr id="6" name="Group 5">
              <a:extLst>
                <a:ext uri="{FF2B5EF4-FFF2-40B4-BE49-F238E27FC236}">
                  <a16:creationId xmlns:a16="http://schemas.microsoft.com/office/drawing/2014/main" id="{72ABE4D0-2C75-7C6C-D451-7D6D5122599B}"/>
                </a:ext>
              </a:extLst>
            </p:cNvPr>
            <p:cNvGrpSpPr/>
            <p:nvPr/>
          </p:nvGrpSpPr>
          <p:grpSpPr>
            <a:xfrm>
              <a:off x="588385" y="2814637"/>
              <a:ext cx="2113251" cy="863600"/>
              <a:chOff x="7072313" y="1343025"/>
              <a:chExt cx="1409700" cy="614363"/>
            </a:xfrm>
          </p:grpSpPr>
          <p:cxnSp>
            <p:nvCxnSpPr>
              <p:cNvPr id="8" name="Straight Connector 7">
                <a:extLst>
                  <a:ext uri="{FF2B5EF4-FFF2-40B4-BE49-F238E27FC236}">
                    <a16:creationId xmlns:a16="http://schemas.microsoft.com/office/drawing/2014/main" id="{84321AE5-D5F3-1EC1-6961-91EDD43FF2AE}"/>
                  </a:ext>
                </a:extLst>
              </p:cNvPr>
              <p:cNvCxnSpPr/>
              <p:nvPr/>
            </p:nvCxnSpPr>
            <p:spPr>
              <a:xfrm>
                <a:off x="7072313" y="1345406"/>
                <a:ext cx="1409700" cy="0"/>
              </a:xfrm>
              <a:prstGeom prst="line">
                <a:avLst/>
              </a:prstGeom>
            </p:spPr>
            <p:style>
              <a:lnRef idx="3">
                <a:schemeClr val="dk1"/>
              </a:lnRef>
              <a:fillRef idx="0">
                <a:schemeClr val="dk1"/>
              </a:fillRef>
              <a:effectRef idx="2">
                <a:schemeClr val="dk1"/>
              </a:effectRef>
              <a:fontRef idx="minor">
                <a:schemeClr val="tx1"/>
              </a:fontRef>
            </p:style>
          </p:cxnSp>
          <p:cxnSp>
            <p:nvCxnSpPr>
              <p:cNvPr id="9" name="Straight Connector 8">
                <a:extLst>
                  <a:ext uri="{FF2B5EF4-FFF2-40B4-BE49-F238E27FC236}">
                    <a16:creationId xmlns:a16="http://schemas.microsoft.com/office/drawing/2014/main" id="{9F4DC88A-7827-69F7-FCAA-97004B0389CF}"/>
                  </a:ext>
                </a:extLst>
              </p:cNvPr>
              <p:cNvCxnSpPr/>
              <p:nvPr/>
            </p:nvCxnSpPr>
            <p:spPr>
              <a:xfrm>
                <a:off x="7072313" y="1952626"/>
                <a:ext cx="1409700" cy="0"/>
              </a:xfrm>
              <a:prstGeom prst="line">
                <a:avLst/>
              </a:prstGeom>
            </p:spPr>
            <p:style>
              <a:lnRef idx="3">
                <a:schemeClr val="dk1"/>
              </a:lnRef>
              <a:fillRef idx="0">
                <a:schemeClr val="dk1"/>
              </a:fillRef>
              <a:effectRef idx="2">
                <a:schemeClr val="dk1"/>
              </a:effectRef>
              <a:fontRef idx="minor">
                <a:schemeClr val="tx1"/>
              </a:fontRef>
            </p:style>
          </p:cxnSp>
          <p:cxnSp>
            <p:nvCxnSpPr>
              <p:cNvPr id="10" name="Straight Connector 9">
                <a:extLst>
                  <a:ext uri="{FF2B5EF4-FFF2-40B4-BE49-F238E27FC236}">
                    <a16:creationId xmlns:a16="http://schemas.microsoft.com/office/drawing/2014/main" id="{A235A63C-388E-B4A0-5F83-00950B2C69DE}"/>
                  </a:ext>
                </a:extLst>
              </p:cNvPr>
              <p:cNvCxnSpPr>
                <a:cxnSpLocks/>
              </p:cNvCxnSpPr>
              <p:nvPr/>
            </p:nvCxnSpPr>
            <p:spPr>
              <a:xfrm>
                <a:off x="7079457" y="1343025"/>
                <a:ext cx="0" cy="614363"/>
              </a:xfrm>
              <a:prstGeom prst="line">
                <a:avLst/>
              </a:prstGeom>
            </p:spPr>
            <p:style>
              <a:lnRef idx="3">
                <a:schemeClr val="dk1"/>
              </a:lnRef>
              <a:fillRef idx="0">
                <a:schemeClr val="dk1"/>
              </a:fillRef>
              <a:effectRef idx="2">
                <a:schemeClr val="dk1"/>
              </a:effectRef>
              <a:fontRef idx="minor">
                <a:schemeClr val="tx1"/>
              </a:fontRef>
            </p:style>
          </p:cxnSp>
        </p:grpSp>
        <p:cxnSp>
          <p:nvCxnSpPr>
            <p:cNvPr id="7" name="Straight Connector 6">
              <a:extLst>
                <a:ext uri="{FF2B5EF4-FFF2-40B4-BE49-F238E27FC236}">
                  <a16:creationId xmlns:a16="http://schemas.microsoft.com/office/drawing/2014/main" id="{3FE61184-BFEB-38BF-82D3-790175936D37}"/>
                </a:ext>
              </a:extLst>
            </p:cNvPr>
            <p:cNvCxnSpPr/>
            <p:nvPr/>
          </p:nvCxnSpPr>
          <p:spPr>
            <a:xfrm>
              <a:off x="2701636" y="2814637"/>
              <a:ext cx="0" cy="856906"/>
            </a:xfrm>
            <a:prstGeom prst="line">
              <a:avLst/>
            </a:prstGeom>
          </p:spPr>
          <p:style>
            <a:lnRef idx="3">
              <a:schemeClr val="dk1"/>
            </a:lnRef>
            <a:fillRef idx="0">
              <a:schemeClr val="dk1"/>
            </a:fillRef>
            <a:effectRef idx="2">
              <a:schemeClr val="dk1"/>
            </a:effectRef>
            <a:fontRef idx="minor">
              <a:schemeClr val="tx1"/>
            </a:fontRef>
          </p:style>
        </p:cxnSp>
      </p:grpSp>
      <p:cxnSp>
        <p:nvCxnSpPr>
          <p:cNvPr id="11" name="Straight Arrow Connector 10">
            <a:extLst>
              <a:ext uri="{FF2B5EF4-FFF2-40B4-BE49-F238E27FC236}">
                <a16:creationId xmlns:a16="http://schemas.microsoft.com/office/drawing/2014/main" id="{2E46BD01-16C5-B2A6-0B50-901B1591A995}"/>
              </a:ext>
            </a:extLst>
          </p:cNvPr>
          <p:cNvCxnSpPr>
            <a:cxnSpLocks/>
          </p:cNvCxnSpPr>
          <p:nvPr/>
        </p:nvCxnSpPr>
        <p:spPr>
          <a:xfrm>
            <a:off x="3228109" y="3066761"/>
            <a:ext cx="222019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2" name="Straight Arrow Connector 11">
            <a:extLst>
              <a:ext uri="{FF2B5EF4-FFF2-40B4-BE49-F238E27FC236}">
                <a16:creationId xmlns:a16="http://schemas.microsoft.com/office/drawing/2014/main" id="{EC33D15B-A0C6-704E-A94D-8CE3DF3F2F8E}"/>
              </a:ext>
            </a:extLst>
          </p:cNvPr>
          <p:cNvCxnSpPr>
            <a:cxnSpLocks/>
          </p:cNvCxnSpPr>
          <p:nvPr/>
        </p:nvCxnSpPr>
        <p:spPr>
          <a:xfrm flipH="1">
            <a:off x="3228109" y="3790950"/>
            <a:ext cx="222019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3" name="Connector: Elbow 45">
            <a:extLst>
              <a:ext uri="{FF2B5EF4-FFF2-40B4-BE49-F238E27FC236}">
                <a16:creationId xmlns:a16="http://schemas.microsoft.com/office/drawing/2014/main" id="{D476CCB8-A1F3-D1C4-8472-3F294BB6F425}"/>
              </a:ext>
            </a:extLst>
          </p:cNvPr>
          <p:cNvCxnSpPr>
            <a:cxnSpLocks/>
          </p:cNvCxnSpPr>
          <p:nvPr/>
        </p:nvCxnSpPr>
        <p:spPr>
          <a:xfrm>
            <a:off x="2073275" y="4156902"/>
            <a:ext cx="3362325" cy="1088040"/>
          </a:xfrm>
          <a:prstGeom prst="bentConnector3">
            <a:avLst>
              <a:gd name="adj1" fmla="val -142"/>
            </a:avLst>
          </a:prstGeom>
          <a:ln>
            <a:tailEnd type="triangle"/>
          </a:ln>
        </p:spPr>
        <p:style>
          <a:lnRef idx="3">
            <a:schemeClr val="dk1"/>
          </a:lnRef>
          <a:fillRef idx="0">
            <a:schemeClr val="dk1"/>
          </a:fillRef>
          <a:effectRef idx="2">
            <a:schemeClr val="dk1"/>
          </a:effectRef>
          <a:fontRef idx="minor">
            <a:schemeClr val="tx1"/>
          </a:fontRef>
        </p:style>
      </p:cxnSp>
      <p:cxnSp>
        <p:nvCxnSpPr>
          <p:cNvPr id="14" name="Connector: Elbow 46">
            <a:extLst>
              <a:ext uri="{FF2B5EF4-FFF2-40B4-BE49-F238E27FC236}">
                <a16:creationId xmlns:a16="http://schemas.microsoft.com/office/drawing/2014/main" id="{E1C8EE1F-7C62-7B5E-9FA4-BB12630E364E}"/>
              </a:ext>
            </a:extLst>
          </p:cNvPr>
          <p:cNvCxnSpPr>
            <a:cxnSpLocks/>
          </p:cNvCxnSpPr>
          <p:nvPr/>
        </p:nvCxnSpPr>
        <p:spPr>
          <a:xfrm rot="10800000">
            <a:off x="1403351" y="4135003"/>
            <a:ext cx="4071943" cy="1801960"/>
          </a:xfrm>
          <a:prstGeom prst="bentConnector3">
            <a:avLst>
              <a:gd name="adj1" fmla="val 99902"/>
            </a:avLst>
          </a:prstGeom>
          <a:ln>
            <a:tailEnd type="triangle"/>
          </a:ln>
        </p:spPr>
        <p:style>
          <a:lnRef idx="3">
            <a:schemeClr val="dk1"/>
          </a:lnRef>
          <a:fillRef idx="0">
            <a:schemeClr val="dk1"/>
          </a:fillRef>
          <a:effectRef idx="2">
            <a:schemeClr val="dk1"/>
          </a:effectRef>
          <a:fontRef idx="minor">
            <a:schemeClr val="tx1"/>
          </a:fontRef>
        </p:style>
      </p:cxnSp>
      <p:cxnSp>
        <p:nvCxnSpPr>
          <p:cNvPr id="15" name="Connector: Elbow 47">
            <a:extLst>
              <a:ext uri="{FF2B5EF4-FFF2-40B4-BE49-F238E27FC236}">
                <a16:creationId xmlns:a16="http://schemas.microsoft.com/office/drawing/2014/main" id="{CE90A31D-887B-ED2A-493D-62FBD7998DCF}"/>
              </a:ext>
            </a:extLst>
          </p:cNvPr>
          <p:cNvCxnSpPr/>
          <p:nvPr/>
        </p:nvCxnSpPr>
        <p:spPr>
          <a:xfrm flipV="1">
            <a:off x="1403350" y="923925"/>
            <a:ext cx="4071944" cy="1799070"/>
          </a:xfrm>
          <a:prstGeom prst="bentConnector3">
            <a:avLst>
              <a:gd name="adj1" fmla="val 331"/>
            </a:avLst>
          </a:prstGeom>
          <a:ln>
            <a:tailEnd type="triangle"/>
          </a:ln>
        </p:spPr>
        <p:style>
          <a:lnRef idx="3">
            <a:schemeClr val="dk1"/>
          </a:lnRef>
          <a:fillRef idx="0">
            <a:schemeClr val="dk1"/>
          </a:fillRef>
          <a:effectRef idx="2">
            <a:schemeClr val="dk1"/>
          </a:effectRef>
          <a:fontRef idx="minor">
            <a:schemeClr val="tx1"/>
          </a:fontRef>
        </p:style>
      </p:cxnSp>
      <p:cxnSp>
        <p:nvCxnSpPr>
          <p:cNvPr id="16" name="Connector: Elbow 48">
            <a:extLst>
              <a:ext uri="{FF2B5EF4-FFF2-40B4-BE49-F238E27FC236}">
                <a16:creationId xmlns:a16="http://schemas.microsoft.com/office/drawing/2014/main" id="{65180C6F-237A-B977-A4A4-470F24C0CAF9}"/>
              </a:ext>
            </a:extLst>
          </p:cNvPr>
          <p:cNvCxnSpPr/>
          <p:nvPr/>
        </p:nvCxnSpPr>
        <p:spPr>
          <a:xfrm rot="10800000" flipV="1">
            <a:off x="2073276" y="1615439"/>
            <a:ext cx="3375025" cy="1107555"/>
          </a:xfrm>
          <a:prstGeom prst="bentConnector3">
            <a:avLst>
              <a:gd name="adj1" fmla="val 99897"/>
            </a:avLst>
          </a:prstGeom>
          <a:ln>
            <a:tailEnd type="triangle"/>
          </a:ln>
        </p:spPr>
        <p:style>
          <a:lnRef idx="3">
            <a:schemeClr val="dk1"/>
          </a:lnRef>
          <a:fillRef idx="0">
            <a:schemeClr val="dk1"/>
          </a:fillRef>
          <a:effectRef idx="2">
            <a:schemeClr val="dk1"/>
          </a:effectRef>
          <a:fontRef idx="minor">
            <a:schemeClr val="tx1"/>
          </a:fontRef>
        </p:style>
      </p:cxnSp>
      <p:grpSp>
        <p:nvGrpSpPr>
          <p:cNvPr id="17" name="Group 16">
            <a:extLst>
              <a:ext uri="{FF2B5EF4-FFF2-40B4-BE49-F238E27FC236}">
                <a16:creationId xmlns:a16="http://schemas.microsoft.com/office/drawing/2014/main" id="{E7D1745E-CB91-32DB-3427-F6EFA8FA44EE}"/>
              </a:ext>
            </a:extLst>
          </p:cNvPr>
          <p:cNvGrpSpPr/>
          <p:nvPr/>
        </p:nvGrpSpPr>
        <p:grpSpPr>
          <a:xfrm>
            <a:off x="8267051" y="2750801"/>
            <a:ext cx="3289156" cy="1412009"/>
            <a:chOff x="7072313" y="1343025"/>
            <a:chExt cx="1409700" cy="614363"/>
          </a:xfrm>
        </p:grpSpPr>
        <p:cxnSp>
          <p:nvCxnSpPr>
            <p:cNvPr id="18" name="Straight Connector 17">
              <a:extLst>
                <a:ext uri="{FF2B5EF4-FFF2-40B4-BE49-F238E27FC236}">
                  <a16:creationId xmlns:a16="http://schemas.microsoft.com/office/drawing/2014/main" id="{42B5B034-5EA0-5C9A-69A3-B66785B7EBFE}"/>
                </a:ext>
              </a:extLst>
            </p:cNvPr>
            <p:cNvCxnSpPr/>
            <p:nvPr/>
          </p:nvCxnSpPr>
          <p:spPr>
            <a:xfrm>
              <a:off x="7072313" y="1345406"/>
              <a:ext cx="1409700" cy="0"/>
            </a:xfrm>
            <a:prstGeom prst="line">
              <a:avLst/>
            </a:prstGeom>
          </p:spPr>
          <p:style>
            <a:lnRef idx="3">
              <a:schemeClr val="dk1"/>
            </a:lnRef>
            <a:fillRef idx="0">
              <a:schemeClr val="dk1"/>
            </a:fillRef>
            <a:effectRef idx="2">
              <a:schemeClr val="dk1"/>
            </a:effectRef>
            <a:fontRef idx="minor">
              <a:schemeClr val="tx1"/>
            </a:fontRef>
          </p:style>
        </p:cxnSp>
        <p:cxnSp>
          <p:nvCxnSpPr>
            <p:cNvPr id="19" name="Straight Connector 18">
              <a:extLst>
                <a:ext uri="{FF2B5EF4-FFF2-40B4-BE49-F238E27FC236}">
                  <a16:creationId xmlns:a16="http://schemas.microsoft.com/office/drawing/2014/main" id="{5F05A5BC-6DB3-E85A-7823-09428EC25CAD}"/>
                </a:ext>
              </a:extLst>
            </p:cNvPr>
            <p:cNvCxnSpPr/>
            <p:nvPr/>
          </p:nvCxnSpPr>
          <p:spPr>
            <a:xfrm>
              <a:off x="7072313" y="1952626"/>
              <a:ext cx="1409700" cy="0"/>
            </a:xfrm>
            <a:prstGeom prst="line">
              <a:avLst/>
            </a:prstGeom>
          </p:spPr>
          <p:style>
            <a:lnRef idx="3">
              <a:schemeClr val="dk1"/>
            </a:lnRef>
            <a:fillRef idx="0">
              <a:schemeClr val="dk1"/>
            </a:fillRef>
            <a:effectRef idx="2">
              <a:schemeClr val="dk1"/>
            </a:effectRef>
            <a:fontRef idx="minor">
              <a:schemeClr val="tx1"/>
            </a:fontRef>
          </p:style>
        </p:cxnSp>
        <p:cxnSp>
          <p:nvCxnSpPr>
            <p:cNvPr id="20" name="Straight Connector 19">
              <a:extLst>
                <a:ext uri="{FF2B5EF4-FFF2-40B4-BE49-F238E27FC236}">
                  <a16:creationId xmlns:a16="http://schemas.microsoft.com/office/drawing/2014/main" id="{92156A82-D1D2-CE14-89A0-0668F00A9B98}"/>
                </a:ext>
              </a:extLst>
            </p:cNvPr>
            <p:cNvCxnSpPr>
              <a:cxnSpLocks/>
            </p:cNvCxnSpPr>
            <p:nvPr/>
          </p:nvCxnSpPr>
          <p:spPr>
            <a:xfrm>
              <a:off x="7079457" y="1343025"/>
              <a:ext cx="0" cy="614363"/>
            </a:xfrm>
            <a:prstGeom prst="line">
              <a:avLst/>
            </a:prstGeom>
          </p:spPr>
          <p:style>
            <a:lnRef idx="3">
              <a:schemeClr val="dk1"/>
            </a:lnRef>
            <a:fillRef idx="0">
              <a:schemeClr val="dk1"/>
            </a:fillRef>
            <a:effectRef idx="2">
              <a:schemeClr val="dk1"/>
            </a:effectRef>
            <a:fontRef idx="minor">
              <a:schemeClr val="tx1"/>
            </a:fontRef>
          </p:style>
        </p:cxnSp>
      </p:grpSp>
      <p:sp>
        <p:nvSpPr>
          <p:cNvPr id="21" name="Oval 20">
            <a:extLst>
              <a:ext uri="{FF2B5EF4-FFF2-40B4-BE49-F238E27FC236}">
                <a16:creationId xmlns:a16="http://schemas.microsoft.com/office/drawing/2014/main" id="{75783271-E3B8-AF7F-AE65-0AF414E36EAC}"/>
              </a:ext>
            </a:extLst>
          </p:cNvPr>
          <p:cNvSpPr/>
          <p:nvPr/>
        </p:nvSpPr>
        <p:spPr>
          <a:xfrm>
            <a:off x="5347854" y="2722995"/>
            <a:ext cx="1468582" cy="1412009"/>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600" dirty="0">
              <a:latin typeface="Times New Roman" panose="02020603050405020304" pitchFamily="18" charset="0"/>
              <a:cs typeface="Times New Roman" panose="02020603050405020304" pitchFamily="18" charset="0"/>
            </a:endParaRPr>
          </a:p>
          <a:p>
            <a:pPr algn="ctr"/>
            <a:r>
              <a:rPr lang="en-US" sz="1600" dirty="0">
                <a:latin typeface="Times New Roman" panose="02020603050405020304" pitchFamily="18" charset="0"/>
                <a:cs typeface="Times New Roman" panose="02020603050405020304" pitchFamily="18" charset="0"/>
              </a:rPr>
              <a:t>9.2</a:t>
            </a:r>
          </a:p>
          <a:p>
            <a:pPr algn="ctr"/>
            <a:r>
              <a:rPr lang="en-US" sz="1600" dirty="0">
                <a:latin typeface="Times New Roman" panose="02020603050405020304" pitchFamily="18" charset="0"/>
                <a:cs typeface="Times New Roman" panose="02020603050405020304" pitchFamily="18" charset="0"/>
              </a:rPr>
              <a:t>UPDATE </a:t>
            </a:r>
          </a:p>
          <a:p>
            <a:pPr algn="ctr"/>
            <a:r>
              <a:rPr lang="en-US" sz="1600" dirty="0">
                <a:latin typeface="Times New Roman" panose="02020603050405020304" pitchFamily="18" charset="0"/>
                <a:cs typeface="Times New Roman" panose="02020603050405020304" pitchFamily="18" charset="0"/>
              </a:rPr>
              <a:t>PROFILE </a:t>
            </a:r>
          </a:p>
          <a:p>
            <a:pPr algn="ctr"/>
            <a:r>
              <a:rPr lang="en-US" sz="1600" dirty="0">
                <a:latin typeface="Times New Roman" panose="02020603050405020304" pitchFamily="18" charset="0"/>
                <a:cs typeface="Times New Roman" panose="02020603050405020304" pitchFamily="18" charset="0"/>
              </a:rPr>
              <a:t>DETAIL</a:t>
            </a:r>
            <a:endParaRPr lang="en-IN" sz="1600" dirty="0">
              <a:latin typeface="Times New Roman" panose="02020603050405020304" pitchFamily="18" charset="0"/>
              <a:cs typeface="Times New Roman" panose="02020603050405020304" pitchFamily="18" charset="0"/>
            </a:endParaRPr>
          </a:p>
          <a:p>
            <a:pPr algn="ctr"/>
            <a:endParaRPr lang="en-IN" dirty="0">
              <a:latin typeface="Times New Roman" panose="02020603050405020304" pitchFamily="18" charset="0"/>
              <a:cs typeface="Times New Roman" panose="02020603050405020304" pitchFamily="18" charset="0"/>
            </a:endParaRPr>
          </a:p>
        </p:txBody>
      </p:sp>
      <p:cxnSp>
        <p:nvCxnSpPr>
          <p:cNvPr id="22" name="Connector: Elbow 54">
            <a:extLst>
              <a:ext uri="{FF2B5EF4-FFF2-40B4-BE49-F238E27FC236}">
                <a16:creationId xmlns:a16="http://schemas.microsoft.com/office/drawing/2014/main" id="{CEF42D7E-1042-F57C-E92B-5F2C4E4E869C}"/>
              </a:ext>
            </a:extLst>
          </p:cNvPr>
          <p:cNvCxnSpPr>
            <a:cxnSpLocks/>
          </p:cNvCxnSpPr>
          <p:nvPr/>
        </p:nvCxnSpPr>
        <p:spPr>
          <a:xfrm rot="10800000" flipV="1">
            <a:off x="6716708" y="4162809"/>
            <a:ext cx="3730312" cy="1774154"/>
          </a:xfrm>
          <a:prstGeom prst="bentConnector3">
            <a:avLst>
              <a:gd name="adj1" fmla="val 634"/>
            </a:avLst>
          </a:prstGeom>
          <a:ln>
            <a:tailEnd type="triangle"/>
          </a:ln>
        </p:spPr>
        <p:style>
          <a:lnRef idx="3">
            <a:schemeClr val="dk1"/>
          </a:lnRef>
          <a:fillRef idx="0">
            <a:schemeClr val="dk1"/>
          </a:fillRef>
          <a:effectRef idx="2">
            <a:schemeClr val="dk1"/>
          </a:effectRef>
          <a:fontRef idx="minor">
            <a:schemeClr val="tx1"/>
          </a:fontRef>
        </p:style>
      </p:cxnSp>
      <p:cxnSp>
        <p:nvCxnSpPr>
          <p:cNvPr id="23" name="Connector: Elbow 55">
            <a:extLst>
              <a:ext uri="{FF2B5EF4-FFF2-40B4-BE49-F238E27FC236}">
                <a16:creationId xmlns:a16="http://schemas.microsoft.com/office/drawing/2014/main" id="{ABE9E8F0-F554-3EAC-CE49-C88BA4ECE5D6}"/>
              </a:ext>
            </a:extLst>
          </p:cNvPr>
          <p:cNvCxnSpPr>
            <a:cxnSpLocks/>
          </p:cNvCxnSpPr>
          <p:nvPr/>
        </p:nvCxnSpPr>
        <p:spPr>
          <a:xfrm flipV="1">
            <a:off x="5468943" y="4162809"/>
            <a:ext cx="4231317" cy="1079752"/>
          </a:xfrm>
          <a:prstGeom prst="bentConnector3">
            <a:avLst>
              <a:gd name="adj1" fmla="val 100064"/>
            </a:avLst>
          </a:prstGeom>
          <a:ln>
            <a:tailEnd type="triangle"/>
          </a:ln>
        </p:spPr>
        <p:style>
          <a:lnRef idx="3">
            <a:schemeClr val="dk1"/>
          </a:lnRef>
          <a:fillRef idx="0">
            <a:schemeClr val="dk1"/>
          </a:fillRef>
          <a:effectRef idx="2">
            <a:schemeClr val="dk1"/>
          </a:effectRef>
          <a:fontRef idx="minor">
            <a:schemeClr val="tx1"/>
          </a:fontRef>
        </p:style>
      </p:cxnSp>
      <p:sp>
        <p:nvSpPr>
          <p:cNvPr id="24" name="Oval 23">
            <a:extLst>
              <a:ext uri="{FF2B5EF4-FFF2-40B4-BE49-F238E27FC236}">
                <a16:creationId xmlns:a16="http://schemas.microsoft.com/office/drawing/2014/main" id="{399628AB-FE7D-028F-CFDD-E19B5C5CE527}"/>
              </a:ext>
            </a:extLst>
          </p:cNvPr>
          <p:cNvSpPr/>
          <p:nvPr/>
        </p:nvSpPr>
        <p:spPr>
          <a:xfrm>
            <a:off x="5346262" y="4864100"/>
            <a:ext cx="1468582" cy="1412009"/>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latin typeface="Times New Roman" panose="02020603050405020304" pitchFamily="18" charset="0"/>
                <a:cs typeface="Times New Roman" panose="02020603050405020304" pitchFamily="18" charset="0"/>
              </a:rPr>
              <a:t>9.3</a:t>
            </a:r>
          </a:p>
          <a:p>
            <a:pPr algn="ctr"/>
            <a:r>
              <a:rPr lang="en-US" sz="1600" dirty="0">
                <a:latin typeface="Times New Roman" panose="02020603050405020304" pitchFamily="18" charset="0"/>
                <a:cs typeface="Times New Roman" panose="02020603050405020304" pitchFamily="18" charset="0"/>
              </a:rPr>
              <a:t>DELETE </a:t>
            </a:r>
          </a:p>
          <a:p>
            <a:pPr algn="ctr"/>
            <a:r>
              <a:rPr lang="en-US" sz="1600" dirty="0">
                <a:latin typeface="Times New Roman" panose="02020603050405020304" pitchFamily="18" charset="0"/>
                <a:cs typeface="Times New Roman" panose="02020603050405020304" pitchFamily="18" charset="0"/>
              </a:rPr>
              <a:t>PROFILE </a:t>
            </a:r>
          </a:p>
          <a:p>
            <a:pPr algn="ctr"/>
            <a:r>
              <a:rPr lang="en-US" sz="1600" dirty="0">
                <a:latin typeface="Times New Roman" panose="02020603050405020304" pitchFamily="18" charset="0"/>
                <a:cs typeface="Times New Roman" panose="02020603050405020304" pitchFamily="18" charset="0"/>
              </a:rPr>
              <a:t>DETAIL</a:t>
            </a:r>
            <a:endParaRPr lang="en-IN" sz="1600" dirty="0">
              <a:latin typeface="Times New Roman" panose="02020603050405020304" pitchFamily="18" charset="0"/>
              <a:cs typeface="Times New Roman" panose="02020603050405020304" pitchFamily="18" charset="0"/>
            </a:endParaRPr>
          </a:p>
        </p:txBody>
      </p:sp>
      <p:sp>
        <p:nvSpPr>
          <p:cNvPr id="25" name="TextBox 24">
            <a:extLst>
              <a:ext uri="{FF2B5EF4-FFF2-40B4-BE49-F238E27FC236}">
                <a16:creationId xmlns:a16="http://schemas.microsoft.com/office/drawing/2014/main" id="{74091485-3818-0FC8-CE7F-4FA2EF3FE863}"/>
              </a:ext>
            </a:extLst>
          </p:cNvPr>
          <p:cNvSpPr txBox="1"/>
          <p:nvPr/>
        </p:nvSpPr>
        <p:spPr>
          <a:xfrm>
            <a:off x="378594" y="2934475"/>
            <a:ext cx="2771115" cy="1077218"/>
          </a:xfrm>
          <a:prstGeom prst="rect">
            <a:avLst/>
          </a:prstGeom>
          <a:noFill/>
        </p:spPr>
        <p:txBody>
          <a:bodyPr wrap="square" rtlCol="0">
            <a:spAutoFit/>
          </a:bodyPr>
          <a:lstStyle/>
          <a:p>
            <a:pPr algn="ctr"/>
            <a:r>
              <a:rPr lang="en-US" sz="3200" b="1" dirty="0">
                <a:latin typeface="Times New Roman" panose="02020603050405020304" pitchFamily="18" charset="0"/>
                <a:ea typeface="Tahoma" panose="020B0604030504040204" pitchFamily="34" charset="0"/>
                <a:cs typeface="Times New Roman" panose="02020603050405020304" pitchFamily="18" charset="0"/>
              </a:rPr>
              <a:t>ADMIN/</a:t>
            </a:r>
          </a:p>
          <a:p>
            <a:pPr algn="ctr"/>
            <a:r>
              <a:rPr lang="en-US" sz="3200" b="1" dirty="0">
                <a:latin typeface="Times New Roman" panose="02020603050405020304" pitchFamily="18" charset="0"/>
                <a:ea typeface="Tahoma" panose="020B0604030504040204" pitchFamily="34" charset="0"/>
                <a:cs typeface="Times New Roman" panose="02020603050405020304" pitchFamily="18" charset="0"/>
              </a:rPr>
              <a:t>TEACHER</a:t>
            </a:r>
            <a:endParaRPr lang="en-IN" sz="3200" b="1" dirty="0">
              <a:latin typeface="Times New Roman" panose="02020603050405020304" pitchFamily="18" charset="0"/>
              <a:ea typeface="Tahoma" panose="020B0604030504040204" pitchFamily="34" charset="0"/>
              <a:cs typeface="Times New Roman" panose="02020603050405020304" pitchFamily="18" charset="0"/>
            </a:endParaRPr>
          </a:p>
        </p:txBody>
      </p:sp>
      <p:cxnSp>
        <p:nvCxnSpPr>
          <p:cNvPr id="26" name="Straight Arrow Connector 25">
            <a:extLst>
              <a:ext uri="{FF2B5EF4-FFF2-40B4-BE49-F238E27FC236}">
                <a16:creationId xmlns:a16="http://schemas.microsoft.com/office/drawing/2014/main" id="{6A957B96-F433-FBE1-2735-B35025553DD8}"/>
              </a:ext>
            </a:extLst>
          </p:cNvPr>
          <p:cNvCxnSpPr/>
          <p:nvPr/>
        </p:nvCxnSpPr>
        <p:spPr>
          <a:xfrm>
            <a:off x="6716708" y="3066761"/>
            <a:ext cx="1550343"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7" name="Straight Arrow Connector 26">
            <a:extLst>
              <a:ext uri="{FF2B5EF4-FFF2-40B4-BE49-F238E27FC236}">
                <a16:creationId xmlns:a16="http://schemas.microsoft.com/office/drawing/2014/main" id="{3BEA3BB1-BB96-243D-55B9-C0306D7C1A6F}"/>
              </a:ext>
            </a:extLst>
          </p:cNvPr>
          <p:cNvCxnSpPr/>
          <p:nvPr/>
        </p:nvCxnSpPr>
        <p:spPr>
          <a:xfrm flipH="1">
            <a:off x="6716708" y="3790950"/>
            <a:ext cx="1567012"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9" name="Connector: Elbow 60">
            <a:extLst>
              <a:ext uri="{FF2B5EF4-FFF2-40B4-BE49-F238E27FC236}">
                <a16:creationId xmlns:a16="http://schemas.microsoft.com/office/drawing/2014/main" id="{2196812D-16F7-B6DC-E22E-6F8728DF72E0}"/>
              </a:ext>
            </a:extLst>
          </p:cNvPr>
          <p:cNvCxnSpPr>
            <a:cxnSpLocks/>
          </p:cNvCxnSpPr>
          <p:nvPr/>
        </p:nvCxnSpPr>
        <p:spPr>
          <a:xfrm>
            <a:off x="6716708" y="923925"/>
            <a:ext cx="3730312" cy="1826876"/>
          </a:xfrm>
          <a:prstGeom prst="bentConnector3">
            <a:avLst>
              <a:gd name="adj1" fmla="val 99968"/>
            </a:avLst>
          </a:prstGeom>
          <a:ln>
            <a:tailEnd type="triangle"/>
          </a:ln>
        </p:spPr>
        <p:style>
          <a:lnRef idx="3">
            <a:schemeClr val="dk1"/>
          </a:lnRef>
          <a:fillRef idx="0">
            <a:schemeClr val="dk1"/>
          </a:fillRef>
          <a:effectRef idx="2">
            <a:schemeClr val="dk1"/>
          </a:effectRef>
          <a:fontRef idx="minor">
            <a:schemeClr val="tx1"/>
          </a:fontRef>
        </p:style>
      </p:cxnSp>
      <p:cxnSp>
        <p:nvCxnSpPr>
          <p:cNvPr id="30" name="Connector: Elbow 61">
            <a:extLst>
              <a:ext uri="{FF2B5EF4-FFF2-40B4-BE49-F238E27FC236}">
                <a16:creationId xmlns:a16="http://schemas.microsoft.com/office/drawing/2014/main" id="{D4C190E8-4BFC-3C12-212B-CB669C0E570D}"/>
              </a:ext>
            </a:extLst>
          </p:cNvPr>
          <p:cNvCxnSpPr>
            <a:cxnSpLocks/>
          </p:cNvCxnSpPr>
          <p:nvPr/>
        </p:nvCxnSpPr>
        <p:spPr>
          <a:xfrm rot="10800000">
            <a:off x="6742550" y="1591726"/>
            <a:ext cx="2957710" cy="1146092"/>
          </a:xfrm>
          <a:prstGeom prst="bentConnector3">
            <a:avLst>
              <a:gd name="adj1" fmla="val 59"/>
            </a:avLst>
          </a:prstGeom>
          <a:ln>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E83CF032-F7B3-2E9B-8C25-6DC843330165}"/>
                  </a:ext>
                </a:extLst>
              </p:cNvPr>
              <p:cNvSpPr txBox="1"/>
              <p:nvPr/>
            </p:nvSpPr>
            <p:spPr>
              <a:xfrm>
                <a:off x="-8035" y="19735"/>
                <a:ext cx="3819832" cy="37978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p>
                        <m:sSupPr>
                          <m:ctrlPr>
                            <a:rPr lang="en-US" b="1" i="1" smtClean="0">
                              <a:latin typeface="Cambria Math" panose="02040503050406030204" pitchFamily="18" charset="0"/>
                            </a:rPr>
                          </m:ctrlPr>
                        </m:sSupPr>
                        <m:e>
                          <m:r>
                            <a:rPr lang="en-US" b="1" i="1" smtClean="0">
                              <a:latin typeface="Cambria Math" panose="02040503050406030204" pitchFamily="18" charset="0"/>
                            </a:rPr>
                            <m:t>𝟐</m:t>
                          </m:r>
                        </m:e>
                        <m:sup>
                          <m:r>
                            <a:rPr lang="en-US" b="1" i="1" smtClean="0">
                              <a:latin typeface="Cambria Math" panose="02040503050406030204" pitchFamily="18" charset="0"/>
                            </a:rPr>
                            <m:t>𝒏𝒅</m:t>
                          </m:r>
                        </m:sup>
                      </m:sSup>
                      <m:r>
                        <a:rPr lang="en-US" b="1" i="1" smtClean="0">
                          <a:latin typeface="Cambria Math" panose="02040503050406030204" pitchFamily="18" charset="0"/>
                        </a:rPr>
                        <m:t> </m:t>
                      </m:r>
                      <m:r>
                        <a:rPr lang="en-US" b="1" i="1" smtClean="0">
                          <a:latin typeface="Cambria Math" panose="02040503050406030204" pitchFamily="18" charset="0"/>
                        </a:rPr>
                        <m:t>𝑳𝑬𝑽𝑬𝑳</m:t>
                      </m:r>
                      <m:r>
                        <a:rPr lang="en-US" b="1" i="1" smtClean="0">
                          <a:latin typeface="Cambria Math" panose="02040503050406030204" pitchFamily="18" charset="0"/>
                        </a:rPr>
                        <m:t> </m:t>
                      </m:r>
                      <m:r>
                        <a:rPr lang="en-US" b="1" i="1" smtClean="0">
                          <a:latin typeface="Cambria Math" panose="02040503050406030204" pitchFamily="18" charset="0"/>
                        </a:rPr>
                        <m:t>𝑫𝑭𝑫</m:t>
                      </m:r>
                      <m:r>
                        <a:rPr lang="en-US" b="1" i="1" smtClean="0">
                          <a:latin typeface="Cambria Math" panose="02040503050406030204" pitchFamily="18" charset="0"/>
                        </a:rPr>
                        <m:t> </m:t>
                      </m:r>
                      <m:r>
                        <a:rPr lang="en-US" b="1" i="1" smtClean="0">
                          <a:latin typeface="Cambria Math" panose="02040503050406030204" pitchFamily="18" charset="0"/>
                        </a:rPr>
                        <m:t>𝒇𝒐𝒓</m:t>
                      </m:r>
                      <m:r>
                        <a:rPr lang="en-US" b="1" i="1" smtClean="0">
                          <a:latin typeface="Cambria Math" panose="02040503050406030204" pitchFamily="18" charset="0"/>
                        </a:rPr>
                        <m:t> </m:t>
                      </m:r>
                      <m:r>
                        <a:rPr lang="en-IN" b="1" i="1" smtClean="0">
                          <a:latin typeface="Cambria Math" panose="02040503050406030204" pitchFamily="18" charset="0"/>
                        </a:rPr>
                        <m:t>𝟗</m:t>
                      </m:r>
                      <m:r>
                        <a:rPr lang="en-US" b="1" i="1" smtClean="0">
                          <a:latin typeface="Cambria Math" panose="02040503050406030204" pitchFamily="18" charset="0"/>
                        </a:rPr>
                        <m:t>.</m:t>
                      </m:r>
                      <m:r>
                        <a:rPr lang="en-US" b="1" i="1" smtClean="0">
                          <a:latin typeface="Cambria Math" panose="02040503050406030204" pitchFamily="18" charset="0"/>
                        </a:rPr>
                        <m:t>𝟎</m:t>
                      </m:r>
                      <m:d>
                        <m:dPr>
                          <m:ctrlPr>
                            <a:rPr lang="en-US" b="1" i="1" smtClean="0">
                              <a:latin typeface="Cambria Math" panose="02040503050406030204" pitchFamily="18" charset="0"/>
                            </a:rPr>
                          </m:ctrlPr>
                        </m:dPr>
                        <m:e>
                          <m:r>
                            <a:rPr lang="en-US" b="1" i="1" smtClean="0">
                              <a:latin typeface="Cambria Math" panose="02040503050406030204" pitchFamily="18" charset="0"/>
                            </a:rPr>
                            <m:t>𝑷𝒓𝒐𝒇𝒊𝒍𝒆</m:t>
                          </m:r>
                        </m:e>
                      </m:d>
                      <m:r>
                        <a:rPr lang="en-US" b="1" i="1" smtClean="0">
                          <a:latin typeface="Cambria Math" panose="02040503050406030204" pitchFamily="18" charset="0"/>
                        </a:rPr>
                        <m:t>:−</m:t>
                      </m:r>
                    </m:oMath>
                  </m:oMathPara>
                </a14:m>
                <a:endParaRPr lang="en-US" b="1" dirty="0">
                  <a:latin typeface="Times New Roman" panose="02020603050405020304" pitchFamily="18" charset="0"/>
                </a:endParaRPr>
              </a:p>
            </p:txBody>
          </p:sp>
        </mc:Choice>
        <mc:Fallback xmlns="">
          <p:sp>
            <p:nvSpPr>
              <p:cNvPr id="31" name="TextBox 30">
                <a:extLst>
                  <a:ext uri="{FF2B5EF4-FFF2-40B4-BE49-F238E27FC236}">
                    <a16:creationId xmlns:a16="http://schemas.microsoft.com/office/drawing/2014/main" id="{E83CF032-F7B3-2E9B-8C25-6DC843330165}"/>
                  </a:ext>
                </a:extLst>
              </p:cNvPr>
              <p:cNvSpPr txBox="1">
                <a:spLocks noRot="1" noChangeAspect="1" noMove="1" noResize="1" noEditPoints="1" noAdjustHandles="1" noChangeArrowheads="1" noChangeShapeType="1" noTextEdit="1"/>
              </p:cNvSpPr>
              <p:nvPr/>
            </p:nvSpPr>
            <p:spPr>
              <a:xfrm>
                <a:off x="-8035" y="19735"/>
                <a:ext cx="3819832" cy="379784"/>
              </a:xfrm>
              <a:prstGeom prst="rect">
                <a:avLst/>
              </a:prstGeom>
              <a:blipFill>
                <a:blip r:embed="rId2"/>
                <a:stretch>
                  <a:fillRect r="-2716" b="-14286"/>
                </a:stretch>
              </a:blipFill>
            </p:spPr>
            <p:txBody>
              <a:bodyPr/>
              <a:lstStyle/>
              <a:p>
                <a:r>
                  <a:rPr lang="en-IN">
                    <a:noFill/>
                  </a:rPr>
                  <a:t> </a:t>
                </a:r>
              </a:p>
            </p:txBody>
          </p:sp>
        </mc:Fallback>
      </mc:AlternateContent>
      <p:sp>
        <p:nvSpPr>
          <p:cNvPr id="32" name="TextBox 31">
            <a:extLst>
              <a:ext uri="{FF2B5EF4-FFF2-40B4-BE49-F238E27FC236}">
                <a16:creationId xmlns:a16="http://schemas.microsoft.com/office/drawing/2014/main" id="{F70F9ECE-2B16-EDA3-8095-DF678C670149}"/>
              </a:ext>
            </a:extLst>
          </p:cNvPr>
          <p:cNvSpPr txBox="1"/>
          <p:nvPr/>
        </p:nvSpPr>
        <p:spPr>
          <a:xfrm>
            <a:off x="8577944" y="2872922"/>
            <a:ext cx="3149994" cy="1200329"/>
          </a:xfrm>
          <a:prstGeom prst="rect">
            <a:avLst/>
          </a:prstGeom>
          <a:noFill/>
        </p:spPr>
        <p:txBody>
          <a:bodyPr wrap="square" rtlCol="0">
            <a:spAutoFit/>
          </a:bodyPr>
          <a:lstStyle/>
          <a:p>
            <a:r>
              <a:rPr lang="en-US" sz="3600" dirty="0">
                <a:latin typeface="Times New Roman" panose="02020603050405020304" pitchFamily="18" charset="0"/>
                <a:cs typeface="Times New Roman" panose="02020603050405020304" pitchFamily="18" charset="0"/>
              </a:rPr>
              <a:t>PROFILE DETAIL</a:t>
            </a:r>
            <a:endParaRPr lang="en-IN" sz="3600" dirty="0">
              <a:latin typeface="Times New Roman" panose="02020603050405020304" pitchFamily="18" charset="0"/>
              <a:cs typeface="Times New Roman" panose="02020603050405020304" pitchFamily="18" charset="0"/>
            </a:endParaRPr>
          </a:p>
        </p:txBody>
      </p:sp>
      <p:sp>
        <p:nvSpPr>
          <p:cNvPr id="33" name="TextBox 32">
            <a:extLst>
              <a:ext uri="{FF2B5EF4-FFF2-40B4-BE49-F238E27FC236}">
                <a16:creationId xmlns:a16="http://schemas.microsoft.com/office/drawing/2014/main" id="{BBCC92F2-B1BE-174C-C634-726736E8CD3B}"/>
              </a:ext>
            </a:extLst>
          </p:cNvPr>
          <p:cNvSpPr txBox="1"/>
          <p:nvPr/>
        </p:nvSpPr>
        <p:spPr>
          <a:xfrm>
            <a:off x="2744610" y="605198"/>
            <a:ext cx="2133600" cy="307777"/>
          </a:xfrm>
          <a:prstGeom prst="rect">
            <a:avLst/>
          </a:prstGeom>
          <a:noFill/>
        </p:spPr>
        <p:txBody>
          <a:bodyPr wrap="square" rtlCol="0">
            <a:spAutoFit/>
          </a:bodyPr>
          <a:lstStyle/>
          <a:p>
            <a:pPr algn="ctr"/>
            <a:r>
              <a:rPr lang="en-US" sz="1400" dirty="0">
                <a:latin typeface="Times New Roman" panose="02020603050405020304" pitchFamily="18" charset="0"/>
                <a:cs typeface="Times New Roman" panose="02020603050405020304" pitchFamily="18" charset="0"/>
              </a:rPr>
              <a:t>PROFILE INFO</a:t>
            </a:r>
            <a:endParaRPr lang="en-IN" sz="1400" dirty="0">
              <a:latin typeface="Times New Roman" panose="02020603050405020304" pitchFamily="18" charset="0"/>
              <a:cs typeface="Times New Roman" panose="02020603050405020304" pitchFamily="18" charset="0"/>
            </a:endParaRPr>
          </a:p>
        </p:txBody>
      </p:sp>
      <p:sp>
        <p:nvSpPr>
          <p:cNvPr id="34" name="TextBox 33">
            <a:extLst>
              <a:ext uri="{FF2B5EF4-FFF2-40B4-BE49-F238E27FC236}">
                <a16:creationId xmlns:a16="http://schemas.microsoft.com/office/drawing/2014/main" id="{AB471D50-7125-998A-6C12-5EC63508BA9D}"/>
              </a:ext>
            </a:extLst>
          </p:cNvPr>
          <p:cNvSpPr txBox="1"/>
          <p:nvPr/>
        </p:nvSpPr>
        <p:spPr>
          <a:xfrm>
            <a:off x="7311156" y="684854"/>
            <a:ext cx="2133600" cy="307777"/>
          </a:xfrm>
          <a:prstGeom prst="rect">
            <a:avLst/>
          </a:prstGeom>
          <a:noFill/>
        </p:spPr>
        <p:txBody>
          <a:bodyPr wrap="square" rtlCol="0">
            <a:spAutoFit/>
          </a:bodyPr>
          <a:lstStyle/>
          <a:p>
            <a:pPr algn="ctr"/>
            <a:r>
              <a:rPr lang="en-US" sz="1400" dirty="0">
                <a:latin typeface="Times New Roman" panose="02020603050405020304" pitchFamily="18" charset="0"/>
                <a:cs typeface="Times New Roman" panose="02020603050405020304" pitchFamily="18" charset="0"/>
              </a:rPr>
              <a:t>PROFILE INFO</a:t>
            </a:r>
            <a:endParaRPr lang="en-IN" sz="1400" dirty="0">
              <a:latin typeface="Times New Roman" panose="02020603050405020304" pitchFamily="18" charset="0"/>
              <a:cs typeface="Times New Roman" panose="02020603050405020304" pitchFamily="18" charset="0"/>
            </a:endParaRPr>
          </a:p>
        </p:txBody>
      </p:sp>
      <p:sp>
        <p:nvSpPr>
          <p:cNvPr id="35" name="TextBox 34">
            <a:extLst>
              <a:ext uri="{FF2B5EF4-FFF2-40B4-BE49-F238E27FC236}">
                <a16:creationId xmlns:a16="http://schemas.microsoft.com/office/drawing/2014/main" id="{1ECFCF96-05AB-2CCC-B5D3-CD42A77AE8D4}"/>
              </a:ext>
            </a:extLst>
          </p:cNvPr>
          <p:cNvSpPr txBox="1"/>
          <p:nvPr/>
        </p:nvSpPr>
        <p:spPr>
          <a:xfrm>
            <a:off x="2747244" y="1613058"/>
            <a:ext cx="2133600" cy="307777"/>
          </a:xfrm>
          <a:prstGeom prst="rect">
            <a:avLst/>
          </a:prstGeom>
          <a:noFill/>
        </p:spPr>
        <p:txBody>
          <a:bodyPr wrap="square" rtlCol="0">
            <a:spAutoFit/>
          </a:bodyPr>
          <a:lstStyle/>
          <a:p>
            <a:pPr algn="ctr"/>
            <a:r>
              <a:rPr lang="en-US" sz="1400" dirty="0">
                <a:latin typeface="Times New Roman" panose="02020603050405020304" pitchFamily="18" charset="0"/>
                <a:cs typeface="Times New Roman" panose="02020603050405020304" pitchFamily="18" charset="0"/>
              </a:rPr>
              <a:t>PROFILE DETAIL</a:t>
            </a:r>
            <a:endParaRPr lang="en-IN" sz="1400" dirty="0">
              <a:latin typeface="Times New Roman" panose="02020603050405020304" pitchFamily="18" charset="0"/>
              <a:cs typeface="Times New Roman" panose="02020603050405020304" pitchFamily="18" charset="0"/>
            </a:endParaRPr>
          </a:p>
        </p:txBody>
      </p:sp>
      <p:sp>
        <p:nvSpPr>
          <p:cNvPr id="36" name="TextBox 35">
            <a:extLst>
              <a:ext uri="{FF2B5EF4-FFF2-40B4-BE49-F238E27FC236}">
                <a16:creationId xmlns:a16="http://schemas.microsoft.com/office/drawing/2014/main" id="{DEDB1A04-0070-7B14-F718-C99A5C9E3E69}"/>
              </a:ext>
            </a:extLst>
          </p:cNvPr>
          <p:cNvSpPr txBox="1"/>
          <p:nvPr/>
        </p:nvSpPr>
        <p:spPr>
          <a:xfrm>
            <a:off x="7292313" y="1519749"/>
            <a:ext cx="2133600" cy="307777"/>
          </a:xfrm>
          <a:prstGeom prst="rect">
            <a:avLst/>
          </a:prstGeom>
          <a:noFill/>
        </p:spPr>
        <p:txBody>
          <a:bodyPr wrap="square" rtlCol="0">
            <a:spAutoFit/>
          </a:bodyPr>
          <a:lstStyle/>
          <a:p>
            <a:pPr algn="ctr"/>
            <a:r>
              <a:rPr lang="en-US" sz="1400" dirty="0">
                <a:latin typeface="Times New Roman" panose="02020603050405020304" pitchFamily="18" charset="0"/>
                <a:cs typeface="Times New Roman" panose="02020603050405020304" pitchFamily="18" charset="0"/>
              </a:rPr>
              <a:t>PROFILE DETAIL</a:t>
            </a:r>
            <a:endParaRPr lang="en-IN" sz="1400" dirty="0">
              <a:latin typeface="Times New Roman" panose="02020603050405020304" pitchFamily="18" charset="0"/>
              <a:cs typeface="Times New Roman" panose="02020603050405020304" pitchFamily="18" charset="0"/>
            </a:endParaRPr>
          </a:p>
        </p:txBody>
      </p:sp>
      <p:sp>
        <p:nvSpPr>
          <p:cNvPr id="37" name="TextBox 36">
            <a:extLst>
              <a:ext uri="{FF2B5EF4-FFF2-40B4-BE49-F238E27FC236}">
                <a16:creationId xmlns:a16="http://schemas.microsoft.com/office/drawing/2014/main" id="{0CB9F2DA-9F16-C85F-C372-DE778C78C724}"/>
              </a:ext>
            </a:extLst>
          </p:cNvPr>
          <p:cNvSpPr txBox="1"/>
          <p:nvPr/>
        </p:nvSpPr>
        <p:spPr>
          <a:xfrm>
            <a:off x="3180911" y="3855032"/>
            <a:ext cx="2133600" cy="307777"/>
          </a:xfrm>
          <a:prstGeom prst="rect">
            <a:avLst/>
          </a:prstGeom>
          <a:noFill/>
        </p:spPr>
        <p:txBody>
          <a:bodyPr wrap="square" rtlCol="0">
            <a:spAutoFit/>
          </a:bodyPr>
          <a:lstStyle/>
          <a:p>
            <a:pPr algn="ctr"/>
            <a:r>
              <a:rPr lang="en-US" sz="1400" dirty="0">
                <a:latin typeface="Times New Roman" panose="02020603050405020304" pitchFamily="18" charset="0"/>
                <a:cs typeface="Times New Roman" panose="02020603050405020304" pitchFamily="18" charset="0"/>
              </a:rPr>
              <a:t>PROFILE DETAIL</a:t>
            </a:r>
            <a:endParaRPr lang="en-IN" sz="1400" dirty="0">
              <a:latin typeface="Times New Roman" panose="02020603050405020304" pitchFamily="18" charset="0"/>
              <a:cs typeface="Times New Roman" panose="02020603050405020304" pitchFamily="18" charset="0"/>
            </a:endParaRPr>
          </a:p>
        </p:txBody>
      </p:sp>
      <p:sp>
        <p:nvSpPr>
          <p:cNvPr id="38" name="TextBox 37">
            <a:extLst>
              <a:ext uri="{FF2B5EF4-FFF2-40B4-BE49-F238E27FC236}">
                <a16:creationId xmlns:a16="http://schemas.microsoft.com/office/drawing/2014/main" id="{54178933-6509-BBBE-FB00-F37EFB4B3F7C}"/>
              </a:ext>
            </a:extLst>
          </p:cNvPr>
          <p:cNvSpPr txBox="1"/>
          <p:nvPr/>
        </p:nvSpPr>
        <p:spPr>
          <a:xfrm>
            <a:off x="2527439" y="5909157"/>
            <a:ext cx="2133600" cy="307777"/>
          </a:xfrm>
          <a:prstGeom prst="rect">
            <a:avLst/>
          </a:prstGeom>
          <a:noFill/>
        </p:spPr>
        <p:txBody>
          <a:bodyPr wrap="square" rtlCol="0">
            <a:spAutoFit/>
          </a:bodyPr>
          <a:lstStyle/>
          <a:p>
            <a:pPr algn="ctr"/>
            <a:r>
              <a:rPr lang="en-US" sz="1400" dirty="0">
                <a:latin typeface="Times New Roman" panose="02020603050405020304" pitchFamily="18" charset="0"/>
                <a:cs typeface="Times New Roman" panose="02020603050405020304" pitchFamily="18" charset="0"/>
              </a:rPr>
              <a:t>PROFILE DETAIL</a:t>
            </a:r>
            <a:endParaRPr lang="en-IN" sz="1400" dirty="0">
              <a:latin typeface="Times New Roman" panose="02020603050405020304" pitchFamily="18" charset="0"/>
              <a:cs typeface="Times New Roman" panose="02020603050405020304" pitchFamily="18" charset="0"/>
            </a:endParaRPr>
          </a:p>
        </p:txBody>
      </p:sp>
      <p:sp>
        <p:nvSpPr>
          <p:cNvPr id="39" name="TextBox 38">
            <a:extLst>
              <a:ext uri="{FF2B5EF4-FFF2-40B4-BE49-F238E27FC236}">
                <a16:creationId xmlns:a16="http://schemas.microsoft.com/office/drawing/2014/main" id="{2DF3C51B-A793-29E4-D496-46383E819654}"/>
              </a:ext>
            </a:extLst>
          </p:cNvPr>
          <p:cNvSpPr txBox="1"/>
          <p:nvPr/>
        </p:nvSpPr>
        <p:spPr>
          <a:xfrm>
            <a:off x="6471619" y="3828414"/>
            <a:ext cx="2133600" cy="307777"/>
          </a:xfrm>
          <a:prstGeom prst="rect">
            <a:avLst/>
          </a:prstGeom>
          <a:noFill/>
        </p:spPr>
        <p:txBody>
          <a:bodyPr wrap="square" rtlCol="0">
            <a:spAutoFit/>
          </a:bodyPr>
          <a:lstStyle/>
          <a:p>
            <a:pPr algn="ctr"/>
            <a:r>
              <a:rPr lang="en-US" sz="1400" dirty="0">
                <a:latin typeface="Times New Roman" panose="02020603050405020304" pitchFamily="18" charset="0"/>
                <a:cs typeface="Times New Roman" panose="02020603050405020304" pitchFamily="18" charset="0"/>
              </a:rPr>
              <a:t>PROFILE DETAIL</a:t>
            </a:r>
            <a:endParaRPr lang="en-IN" sz="1400" dirty="0">
              <a:latin typeface="Times New Roman" panose="02020603050405020304" pitchFamily="18" charset="0"/>
              <a:cs typeface="Times New Roman" panose="02020603050405020304" pitchFamily="18" charset="0"/>
            </a:endParaRPr>
          </a:p>
        </p:txBody>
      </p:sp>
      <p:sp>
        <p:nvSpPr>
          <p:cNvPr id="40" name="TextBox 39">
            <a:extLst>
              <a:ext uri="{FF2B5EF4-FFF2-40B4-BE49-F238E27FC236}">
                <a16:creationId xmlns:a16="http://schemas.microsoft.com/office/drawing/2014/main" id="{D2B1ACF3-3863-84EB-59E1-F726AED8E69B}"/>
              </a:ext>
            </a:extLst>
          </p:cNvPr>
          <p:cNvSpPr txBox="1"/>
          <p:nvPr/>
        </p:nvSpPr>
        <p:spPr>
          <a:xfrm>
            <a:off x="7216920" y="5992072"/>
            <a:ext cx="2133600" cy="307777"/>
          </a:xfrm>
          <a:prstGeom prst="rect">
            <a:avLst/>
          </a:prstGeom>
          <a:noFill/>
        </p:spPr>
        <p:txBody>
          <a:bodyPr wrap="square" rtlCol="0">
            <a:spAutoFit/>
          </a:bodyPr>
          <a:lstStyle/>
          <a:p>
            <a:pPr algn="ctr"/>
            <a:r>
              <a:rPr lang="en-US" sz="1400" dirty="0">
                <a:latin typeface="Times New Roman" panose="02020603050405020304" pitchFamily="18" charset="0"/>
                <a:cs typeface="Times New Roman" panose="02020603050405020304" pitchFamily="18" charset="0"/>
              </a:rPr>
              <a:t>PROFILE DETAIL</a:t>
            </a:r>
            <a:endParaRPr lang="en-IN" sz="1400" dirty="0">
              <a:latin typeface="Times New Roman" panose="02020603050405020304" pitchFamily="18" charset="0"/>
              <a:cs typeface="Times New Roman" panose="02020603050405020304" pitchFamily="18" charset="0"/>
            </a:endParaRPr>
          </a:p>
        </p:txBody>
      </p:sp>
      <p:sp>
        <p:nvSpPr>
          <p:cNvPr id="41" name="TextBox 40">
            <a:extLst>
              <a:ext uri="{FF2B5EF4-FFF2-40B4-BE49-F238E27FC236}">
                <a16:creationId xmlns:a16="http://schemas.microsoft.com/office/drawing/2014/main" id="{E3F9EE68-6B78-661B-631F-20E838D6A8A5}"/>
              </a:ext>
            </a:extLst>
          </p:cNvPr>
          <p:cNvSpPr txBox="1"/>
          <p:nvPr/>
        </p:nvSpPr>
        <p:spPr>
          <a:xfrm>
            <a:off x="3067143" y="2791152"/>
            <a:ext cx="2133600" cy="307777"/>
          </a:xfrm>
          <a:prstGeom prst="rect">
            <a:avLst/>
          </a:prstGeom>
          <a:noFill/>
        </p:spPr>
        <p:txBody>
          <a:bodyPr wrap="square" rtlCol="0">
            <a:spAutoFit/>
          </a:bodyPr>
          <a:lstStyle/>
          <a:p>
            <a:pPr algn="ctr"/>
            <a:r>
              <a:rPr lang="en-US" sz="1400" dirty="0">
                <a:latin typeface="Times New Roman" panose="02020603050405020304" pitchFamily="18" charset="0"/>
                <a:cs typeface="Times New Roman" panose="02020603050405020304" pitchFamily="18" charset="0"/>
              </a:rPr>
              <a:t>PROFILE INFO</a:t>
            </a:r>
            <a:endParaRPr lang="en-IN" sz="1400" dirty="0">
              <a:latin typeface="Times New Roman" panose="02020603050405020304" pitchFamily="18" charset="0"/>
              <a:cs typeface="Times New Roman" panose="02020603050405020304" pitchFamily="18" charset="0"/>
            </a:endParaRPr>
          </a:p>
        </p:txBody>
      </p:sp>
      <p:sp>
        <p:nvSpPr>
          <p:cNvPr id="42" name="TextBox 41">
            <a:extLst>
              <a:ext uri="{FF2B5EF4-FFF2-40B4-BE49-F238E27FC236}">
                <a16:creationId xmlns:a16="http://schemas.microsoft.com/office/drawing/2014/main" id="{7B793667-5E31-5FE3-218A-61777D84785B}"/>
              </a:ext>
            </a:extLst>
          </p:cNvPr>
          <p:cNvSpPr txBox="1"/>
          <p:nvPr/>
        </p:nvSpPr>
        <p:spPr>
          <a:xfrm>
            <a:off x="6355576" y="2775281"/>
            <a:ext cx="2133600" cy="307777"/>
          </a:xfrm>
          <a:prstGeom prst="rect">
            <a:avLst/>
          </a:prstGeom>
          <a:noFill/>
        </p:spPr>
        <p:txBody>
          <a:bodyPr wrap="square" rtlCol="0">
            <a:spAutoFit/>
          </a:bodyPr>
          <a:lstStyle/>
          <a:p>
            <a:pPr algn="ctr"/>
            <a:r>
              <a:rPr lang="en-US" sz="1400" dirty="0">
                <a:latin typeface="Times New Roman" panose="02020603050405020304" pitchFamily="18" charset="0"/>
                <a:cs typeface="Times New Roman" panose="02020603050405020304" pitchFamily="18" charset="0"/>
              </a:rPr>
              <a:t>PROFILE INFO</a:t>
            </a:r>
            <a:endParaRPr lang="en-IN" sz="1400" dirty="0">
              <a:latin typeface="Times New Roman" panose="02020603050405020304" pitchFamily="18" charset="0"/>
              <a:cs typeface="Times New Roman" panose="02020603050405020304" pitchFamily="18" charset="0"/>
            </a:endParaRPr>
          </a:p>
        </p:txBody>
      </p:sp>
      <p:sp>
        <p:nvSpPr>
          <p:cNvPr id="43" name="TextBox 42">
            <a:extLst>
              <a:ext uri="{FF2B5EF4-FFF2-40B4-BE49-F238E27FC236}">
                <a16:creationId xmlns:a16="http://schemas.microsoft.com/office/drawing/2014/main" id="{FF76034D-9BB1-D9C0-7379-CBACF0895699}"/>
              </a:ext>
            </a:extLst>
          </p:cNvPr>
          <p:cNvSpPr txBox="1"/>
          <p:nvPr/>
        </p:nvSpPr>
        <p:spPr>
          <a:xfrm>
            <a:off x="2339018" y="4937165"/>
            <a:ext cx="2133600" cy="307777"/>
          </a:xfrm>
          <a:prstGeom prst="rect">
            <a:avLst/>
          </a:prstGeom>
          <a:noFill/>
        </p:spPr>
        <p:txBody>
          <a:bodyPr wrap="square" rtlCol="0">
            <a:spAutoFit/>
          </a:bodyPr>
          <a:lstStyle/>
          <a:p>
            <a:pPr algn="ctr"/>
            <a:r>
              <a:rPr lang="en-US" sz="1400" dirty="0">
                <a:latin typeface="Times New Roman" panose="02020603050405020304" pitchFamily="18" charset="0"/>
                <a:cs typeface="Times New Roman" panose="02020603050405020304" pitchFamily="18" charset="0"/>
              </a:rPr>
              <a:t>PROFILE INFO</a:t>
            </a:r>
            <a:endParaRPr lang="en-IN" sz="1400" dirty="0">
              <a:latin typeface="Times New Roman" panose="02020603050405020304" pitchFamily="18" charset="0"/>
              <a:cs typeface="Times New Roman" panose="02020603050405020304" pitchFamily="18" charset="0"/>
            </a:endParaRPr>
          </a:p>
        </p:txBody>
      </p:sp>
      <p:sp>
        <p:nvSpPr>
          <p:cNvPr id="44" name="TextBox 43">
            <a:extLst>
              <a:ext uri="{FF2B5EF4-FFF2-40B4-BE49-F238E27FC236}">
                <a16:creationId xmlns:a16="http://schemas.microsoft.com/office/drawing/2014/main" id="{F2C4611E-ED5C-0CA3-FD44-5C27A532A27E}"/>
              </a:ext>
            </a:extLst>
          </p:cNvPr>
          <p:cNvSpPr txBox="1"/>
          <p:nvPr/>
        </p:nvSpPr>
        <p:spPr>
          <a:xfrm>
            <a:off x="7118490" y="4937165"/>
            <a:ext cx="2133600" cy="307777"/>
          </a:xfrm>
          <a:prstGeom prst="rect">
            <a:avLst/>
          </a:prstGeom>
          <a:noFill/>
        </p:spPr>
        <p:txBody>
          <a:bodyPr wrap="square" rtlCol="0">
            <a:spAutoFit/>
          </a:bodyPr>
          <a:lstStyle/>
          <a:p>
            <a:pPr algn="ctr"/>
            <a:r>
              <a:rPr lang="en-US" sz="1400" dirty="0">
                <a:latin typeface="Times New Roman" panose="02020603050405020304" pitchFamily="18" charset="0"/>
                <a:cs typeface="Times New Roman" panose="02020603050405020304" pitchFamily="18" charset="0"/>
              </a:rPr>
              <a:t>PROFILE INFO</a:t>
            </a:r>
            <a:endParaRPr lang="en-IN"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77562807"/>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17C59A73-6026-2968-F784-A63B740F4017}"/>
              </a:ext>
            </a:extLst>
          </p:cNvPr>
          <p:cNvSpPr/>
          <p:nvPr/>
        </p:nvSpPr>
        <p:spPr>
          <a:xfrm>
            <a:off x="5361709" y="581891"/>
            <a:ext cx="1468582" cy="1412009"/>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latin typeface="Times New Roman" panose="02020603050405020304" pitchFamily="18" charset="0"/>
                <a:cs typeface="Times New Roman" panose="02020603050405020304" pitchFamily="18" charset="0"/>
              </a:rPr>
              <a:t>3.1.1</a:t>
            </a:r>
          </a:p>
          <a:p>
            <a:pPr algn="ctr"/>
            <a:r>
              <a:rPr lang="en-US" sz="1600" dirty="0">
                <a:latin typeface="Times New Roman" panose="02020603050405020304" pitchFamily="18" charset="0"/>
                <a:cs typeface="Times New Roman" panose="02020603050405020304" pitchFamily="18" charset="0"/>
              </a:rPr>
              <a:t>INSERT </a:t>
            </a:r>
          </a:p>
          <a:p>
            <a:pPr algn="ctr"/>
            <a:r>
              <a:rPr lang="en-US" sz="1600" dirty="0">
                <a:latin typeface="Times New Roman" panose="02020603050405020304" pitchFamily="18" charset="0"/>
                <a:cs typeface="Times New Roman" panose="02020603050405020304" pitchFamily="18" charset="0"/>
              </a:rPr>
              <a:t>COURSE </a:t>
            </a:r>
          </a:p>
          <a:p>
            <a:pPr algn="ctr"/>
            <a:r>
              <a:rPr lang="en-US" sz="1600" dirty="0">
                <a:latin typeface="Times New Roman" panose="02020603050405020304" pitchFamily="18" charset="0"/>
                <a:cs typeface="Times New Roman" panose="02020603050405020304" pitchFamily="18" charset="0"/>
              </a:rPr>
              <a:t>DETAIL</a:t>
            </a:r>
            <a:endParaRPr lang="en-IN" sz="1600" dirty="0">
              <a:latin typeface="Times New Roman" panose="02020603050405020304" pitchFamily="18" charset="0"/>
              <a:cs typeface="Times New Roman" panose="02020603050405020304" pitchFamily="18" charset="0"/>
            </a:endParaRPr>
          </a:p>
        </p:txBody>
      </p:sp>
      <p:grpSp>
        <p:nvGrpSpPr>
          <p:cNvPr id="5" name="Group 4">
            <a:extLst>
              <a:ext uri="{FF2B5EF4-FFF2-40B4-BE49-F238E27FC236}">
                <a16:creationId xmlns:a16="http://schemas.microsoft.com/office/drawing/2014/main" id="{36D1B0CF-E782-9094-4C6A-03D65BC45960}"/>
              </a:ext>
            </a:extLst>
          </p:cNvPr>
          <p:cNvGrpSpPr/>
          <p:nvPr/>
        </p:nvGrpSpPr>
        <p:grpSpPr>
          <a:xfrm>
            <a:off x="422131" y="2722995"/>
            <a:ext cx="2805978" cy="1412008"/>
            <a:chOff x="588385" y="2814637"/>
            <a:chExt cx="2113251" cy="863600"/>
          </a:xfrm>
        </p:grpSpPr>
        <p:grpSp>
          <p:nvGrpSpPr>
            <p:cNvPr id="6" name="Group 5">
              <a:extLst>
                <a:ext uri="{FF2B5EF4-FFF2-40B4-BE49-F238E27FC236}">
                  <a16:creationId xmlns:a16="http://schemas.microsoft.com/office/drawing/2014/main" id="{14253909-34AD-6BB2-DB3D-9B43434A8F79}"/>
                </a:ext>
              </a:extLst>
            </p:cNvPr>
            <p:cNvGrpSpPr/>
            <p:nvPr/>
          </p:nvGrpSpPr>
          <p:grpSpPr>
            <a:xfrm>
              <a:off x="588385" y="2814637"/>
              <a:ext cx="2113251" cy="863600"/>
              <a:chOff x="7072313" y="1343025"/>
              <a:chExt cx="1409700" cy="614363"/>
            </a:xfrm>
          </p:grpSpPr>
          <p:cxnSp>
            <p:nvCxnSpPr>
              <p:cNvPr id="8" name="Straight Connector 7">
                <a:extLst>
                  <a:ext uri="{FF2B5EF4-FFF2-40B4-BE49-F238E27FC236}">
                    <a16:creationId xmlns:a16="http://schemas.microsoft.com/office/drawing/2014/main" id="{19DC75FE-5B57-AE1B-CC0F-0A2F8C3378F6}"/>
                  </a:ext>
                </a:extLst>
              </p:cNvPr>
              <p:cNvCxnSpPr/>
              <p:nvPr/>
            </p:nvCxnSpPr>
            <p:spPr>
              <a:xfrm>
                <a:off x="7072313" y="1345406"/>
                <a:ext cx="1409700" cy="0"/>
              </a:xfrm>
              <a:prstGeom prst="line">
                <a:avLst/>
              </a:prstGeom>
            </p:spPr>
            <p:style>
              <a:lnRef idx="3">
                <a:schemeClr val="dk1"/>
              </a:lnRef>
              <a:fillRef idx="0">
                <a:schemeClr val="dk1"/>
              </a:fillRef>
              <a:effectRef idx="2">
                <a:schemeClr val="dk1"/>
              </a:effectRef>
              <a:fontRef idx="minor">
                <a:schemeClr val="tx1"/>
              </a:fontRef>
            </p:style>
          </p:cxnSp>
          <p:cxnSp>
            <p:nvCxnSpPr>
              <p:cNvPr id="9" name="Straight Connector 8">
                <a:extLst>
                  <a:ext uri="{FF2B5EF4-FFF2-40B4-BE49-F238E27FC236}">
                    <a16:creationId xmlns:a16="http://schemas.microsoft.com/office/drawing/2014/main" id="{BFBE620D-CE5F-1317-4C1F-A085D6E90354}"/>
                  </a:ext>
                </a:extLst>
              </p:cNvPr>
              <p:cNvCxnSpPr/>
              <p:nvPr/>
            </p:nvCxnSpPr>
            <p:spPr>
              <a:xfrm>
                <a:off x="7072313" y="1952626"/>
                <a:ext cx="1409700" cy="0"/>
              </a:xfrm>
              <a:prstGeom prst="line">
                <a:avLst/>
              </a:prstGeom>
            </p:spPr>
            <p:style>
              <a:lnRef idx="3">
                <a:schemeClr val="dk1"/>
              </a:lnRef>
              <a:fillRef idx="0">
                <a:schemeClr val="dk1"/>
              </a:fillRef>
              <a:effectRef idx="2">
                <a:schemeClr val="dk1"/>
              </a:effectRef>
              <a:fontRef idx="minor">
                <a:schemeClr val="tx1"/>
              </a:fontRef>
            </p:style>
          </p:cxnSp>
          <p:cxnSp>
            <p:nvCxnSpPr>
              <p:cNvPr id="10" name="Straight Connector 9">
                <a:extLst>
                  <a:ext uri="{FF2B5EF4-FFF2-40B4-BE49-F238E27FC236}">
                    <a16:creationId xmlns:a16="http://schemas.microsoft.com/office/drawing/2014/main" id="{74179937-1457-55CC-0E06-D4214DDF0F14}"/>
                  </a:ext>
                </a:extLst>
              </p:cNvPr>
              <p:cNvCxnSpPr>
                <a:cxnSpLocks/>
              </p:cNvCxnSpPr>
              <p:nvPr/>
            </p:nvCxnSpPr>
            <p:spPr>
              <a:xfrm>
                <a:off x="7079457" y="1343025"/>
                <a:ext cx="0" cy="614363"/>
              </a:xfrm>
              <a:prstGeom prst="line">
                <a:avLst/>
              </a:prstGeom>
            </p:spPr>
            <p:style>
              <a:lnRef idx="3">
                <a:schemeClr val="dk1"/>
              </a:lnRef>
              <a:fillRef idx="0">
                <a:schemeClr val="dk1"/>
              </a:fillRef>
              <a:effectRef idx="2">
                <a:schemeClr val="dk1"/>
              </a:effectRef>
              <a:fontRef idx="minor">
                <a:schemeClr val="tx1"/>
              </a:fontRef>
            </p:style>
          </p:cxnSp>
        </p:grpSp>
        <p:cxnSp>
          <p:nvCxnSpPr>
            <p:cNvPr id="7" name="Straight Connector 6">
              <a:extLst>
                <a:ext uri="{FF2B5EF4-FFF2-40B4-BE49-F238E27FC236}">
                  <a16:creationId xmlns:a16="http://schemas.microsoft.com/office/drawing/2014/main" id="{1E21CFB5-41DF-15A3-F608-ED1EC3AC64DE}"/>
                </a:ext>
              </a:extLst>
            </p:cNvPr>
            <p:cNvCxnSpPr/>
            <p:nvPr/>
          </p:nvCxnSpPr>
          <p:spPr>
            <a:xfrm>
              <a:off x="2701636" y="2814637"/>
              <a:ext cx="0" cy="856906"/>
            </a:xfrm>
            <a:prstGeom prst="line">
              <a:avLst/>
            </a:prstGeom>
          </p:spPr>
          <p:style>
            <a:lnRef idx="3">
              <a:schemeClr val="dk1"/>
            </a:lnRef>
            <a:fillRef idx="0">
              <a:schemeClr val="dk1"/>
            </a:fillRef>
            <a:effectRef idx="2">
              <a:schemeClr val="dk1"/>
            </a:effectRef>
            <a:fontRef idx="minor">
              <a:schemeClr val="tx1"/>
            </a:fontRef>
          </p:style>
        </p:cxnSp>
      </p:grpSp>
      <p:cxnSp>
        <p:nvCxnSpPr>
          <p:cNvPr id="11" name="Straight Arrow Connector 10">
            <a:extLst>
              <a:ext uri="{FF2B5EF4-FFF2-40B4-BE49-F238E27FC236}">
                <a16:creationId xmlns:a16="http://schemas.microsoft.com/office/drawing/2014/main" id="{F3ED5B0E-38C4-8804-AA09-E27C190764F7}"/>
              </a:ext>
            </a:extLst>
          </p:cNvPr>
          <p:cNvCxnSpPr>
            <a:cxnSpLocks/>
          </p:cNvCxnSpPr>
          <p:nvPr/>
        </p:nvCxnSpPr>
        <p:spPr>
          <a:xfrm>
            <a:off x="3228109" y="3066761"/>
            <a:ext cx="222019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2" name="Straight Arrow Connector 11">
            <a:extLst>
              <a:ext uri="{FF2B5EF4-FFF2-40B4-BE49-F238E27FC236}">
                <a16:creationId xmlns:a16="http://schemas.microsoft.com/office/drawing/2014/main" id="{F1055BD7-DB70-9D00-4277-3BE0160A504A}"/>
              </a:ext>
            </a:extLst>
          </p:cNvPr>
          <p:cNvCxnSpPr>
            <a:cxnSpLocks/>
          </p:cNvCxnSpPr>
          <p:nvPr/>
        </p:nvCxnSpPr>
        <p:spPr>
          <a:xfrm flipH="1">
            <a:off x="3228109" y="3790950"/>
            <a:ext cx="222019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3" name="Connector: Elbow 28">
            <a:extLst>
              <a:ext uri="{FF2B5EF4-FFF2-40B4-BE49-F238E27FC236}">
                <a16:creationId xmlns:a16="http://schemas.microsoft.com/office/drawing/2014/main" id="{8A149040-5703-9F3E-8B5A-7FFC4EB6E421}"/>
              </a:ext>
            </a:extLst>
          </p:cNvPr>
          <p:cNvCxnSpPr>
            <a:cxnSpLocks/>
          </p:cNvCxnSpPr>
          <p:nvPr/>
        </p:nvCxnSpPr>
        <p:spPr>
          <a:xfrm>
            <a:off x="2073275" y="4156902"/>
            <a:ext cx="3362325" cy="1088040"/>
          </a:xfrm>
          <a:prstGeom prst="bentConnector3">
            <a:avLst>
              <a:gd name="adj1" fmla="val -142"/>
            </a:avLst>
          </a:prstGeom>
          <a:ln>
            <a:tailEnd type="triangle"/>
          </a:ln>
        </p:spPr>
        <p:style>
          <a:lnRef idx="3">
            <a:schemeClr val="dk1"/>
          </a:lnRef>
          <a:fillRef idx="0">
            <a:schemeClr val="dk1"/>
          </a:fillRef>
          <a:effectRef idx="2">
            <a:schemeClr val="dk1"/>
          </a:effectRef>
          <a:fontRef idx="minor">
            <a:schemeClr val="tx1"/>
          </a:fontRef>
        </p:style>
      </p:cxnSp>
      <p:cxnSp>
        <p:nvCxnSpPr>
          <p:cNvPr id="14" name="Connector: Elbow 31">
            <a:extLst>
              <a:ext uri="{FF2B5EF4-FFF2-40B4-BE49-F238E27FC236}">
                <a16:creationId xmlns:a16="http://schemas.microsoft.com/office/drawing/2014/main" id="{B07ECC95-A645-8BA0-1C3C-73CCA27FD533}"/>
              </a:ext>
            </a:extLst>
          </p:cNvPr>
          <p:cNvCxnSpPr>
            <a:cxnSpLocks/>
          </p:cNvCxnSpPr>
          <p:nvPr/>
        </p:nvCxnSpPr>
        <p:spPr>
          <a:xfrm rot="10800000">
            <a:off x="1403351" y="4135003"/>
            <a:ext cx="4071943" cy="1801960"/>
          </a:xfrm>
          <a:prstGeom prst="bentConnector3">
            <a:avLst>
              <a:gd name="adj1" fmla="val 99902"/>
            </a:avLst>
          </a:prstGeom>
          <a:ln>
            <a:tailEnd type="triangle"/>
          </a:ln>
        </p:spPr>
        <p:style>
          <a:lnRef idx="3">
            <a:schemeClr val="dk1"/>
          </a:lnRef>
          <a:fillRef idx="0">
            <a:schemeClr val="dk1"/>
          </a:fillRef>
          <a:effectRef idx="2">
            <a:schemeClr val="dk1"/>
          </a:effectRef>
          <a:fontRef idx="minor">
            <a:schemeClr val="tx1"/>
          </a:fontRef>
        </p:style>
      </p:cxnSp>
      <p:cxnSp>
        <p:nvCxnSpPr>
          <p:cNvPr id="15" name="Connector: Elbow 50">
            <a:extLst>
              <a:ext uri="{FF2B5EF4-FFF2-40B4-BE49-F238E27FC236}">
                <a16:creationId xmlns:a16="http://schemas.microsoft.com/office/drawing/2014/main" id="{A9CD8C9A-1D8C-B5EA-9E71-EEA099E52FA0}"/>
              </a:ext>
            </a:extLst>
          </p:cNvPr>
          <p:cNvCxnSpPr/>
          <p:nvPr/>
        </p:nvCxnSpPr>
        <p:spPr>
          <a:xfrm flipV="1">
            <a:off x="1403350" y="923925"/>
            <a:ext cx="4071944" cy="1799070"/>
          </a:xfrm>
          <a:prstGeom prst="bentConnector3">
            <a:avLst>
              <a:gd name="adj1" fmla="val 331"/>
            </a:avLst>
          </a:prstGeom>
          <a:ln>
            <a:tailEnd type="triangle"/>
          </a:ln>
        </p:spPr>
        <p:style>
          <a:lnRef idx="3">
            <a:schemeClr val="dk1"/>
          </a:lnRef>
          <a:fillRef idx="0">
            <a:schemeClr val="dk1"/>
          </a:fillRef>
          <a:effectRef idx="2">
            <a:schemeClr val="dk1"/>
          </a:effectRef>
          <a:fontRef idx="minor">
            <a:schemeClr val="tx1"/>
          </a:fontRef>
        </p:style>
      </p:cxnSp>
      <p:cxnSp>
        <p:nvCxnSpPr>
          <p:cNvPr id="16" name="Connector: Elbow 54">
            <a:extLst>
              <a:ext uri="{FF2B5EF4-FFF2-40B4-BE49-F238E27FC236}">
                <a16:creationId xmlns:a16="http://schemas.microsoft.com/office/drawing/2014/main" id="{930F945A-DD5A-D4CD-30E7-C94F8F84EC36}"/>
              </a:ext>
            </a:extLst>
          </p:cNvPr>
          <p:cNvCxnSpPr/>
          <p:nvPr/>
        </p:nvCxnSpPr>
        <p:spPr>
          <a:xfrm rot="10800000" flipV="1">
            <a:off x="2073276" y="1615439"/>
            <a:ext cx="3375025" cy="1107555"/>
          </a:xfrm>
          <a:prstGeom prst="bentConnector3">
            <a:avLst>
              <a:gd name="adj1" fmla="val 99897"/>
            </a:avLst>
          </a:prstGeom>
          <a:ln>
            <a:tailEnd type="triangle"/>
          </a:ln>
        </p:spPr>
        <p:style>
          <a:lnRef idx="3">
            <a:schemeClr val="dk1"/>
          </a:lnRef>
          <a:fillRef idx="0">
            <a:schemeClr val="dk1"/>
          </a:fillRef>
          <a:effectRef idx="2">
            <a:schemeClr val="dk1"/>
          </a:effectRef>
          <a:fontRef idx="minor">
            <a:schemeClr val="tx1"/>
          </a:fontRef>
        </p:style>
      </p:cxnSp>
      <p:grpSp>
        <p:nvGrpSpPr>
          <p:cNvPr id="17" name="Group 16">
            <a:extLst>
              <a:ext uri="{FF2B5EF4-FFF2-40B4-BE49-F238E27FC236}">
                <a16:creationId xmlns:a16="http://schemas.microsoft.com/office/drawing/2014/main" id="{A7313C3C-B2B1-288A-4109-0D5C0E6F0CF9}"/>
              </a:ext>
            </a:extLst>
          </p:cNvPr>
          <p:cNvGrpSpPr/>
          <p:nvPr/>
        </p:nvGrpSpPr>
        <p:grpSpPr>
          <a:xfrm>
            <a:off x="8267051" y="2750801"/>
            <a:ext cx="3289156" cy="1412009"/>
            <a:chOff x="7072313" y="1343025"/>
            <a:chExt cx="1409700" cy="614363"/>
          </a:xfrm>
        </p:grpSpPr>
        <p:cxnSp>
          <p:nvCxnSpPr>
            <p:cNvPr id="18" name="Straight Connector 17">
              <a:extLst>
                <a:ext uri="{FF2B5EF4-FFF2-40B4-BE49-F238E27FC236}">
                  <a16:creationId xmlns:a16="http://schemas.microsoft.com/office/drawing/2014/main" id="{3247B835-5BDC-464C-DB44-BCF625605359}"/>
                </a:ext>
              </a:extLst>
            </p:cNvPr>
            <p:cNvCxnSpPr/>
            <p:nvPr/>
          </p:nvCxnSpPr>
          <p:spPr>
            <a:xfrm>
              <a:off x="7072313" y="1345406"/>
              <a:ext cx="1409700" cy="0"/>
            </a:xfrm>
            <a:prstGeom prst="line">
              <a:avLst/>
            </a:prstGeom>
          </p:spPr>
          <p:style>
            <a:lnRef idx="3">
              <a:schemeClr val="dk1"/>
            </a:lnRef>
            <a:fillRef idx="0">
              <a:schemeClr val="dk1"/>
            </a:fillRef>
            <a:effectRef idx="2">
              <a:schemeClr val="dk1"/>
            </a:effectRef>
            <a:fontRef idx="minor">
              <a:schemeClr val="tx1"/>
            </a:fontRef>
          </p:style>
        </p:cxnSp>
        <p:cxnSp>
          <p:nvCxnSpPr>
            <p:cNvPr id="19" name="Straight Connector 18">
              <a:extLst>
                <a:ext uri="{FF2B5EF4-FFF2-40B4-BE49-F238E27FC236}">
                  <a16:creationId xmlns:a16="http://schemas.microsoft.com/office/drawing/2014/main" id="{ADCEBB1D-4C40-1CE5-2C1B-4FA791F4E709}"/>
                </a:ext>
              </a:extLst>
            </p:cNvPr>
            <p:cNvCxnSpPr/>
            <p:nvPr/>
          </p:nvCxnSpPr>
          <p:spPr>
            <a:xfrm>
              <a:off x="7072313" y="1952626"/>
              <a:ext cx="1409700" cy="0"/>
            </a:xfrm>
            <a:prstGeom prst="line">
              <a:avLst/>
            </a:prstGeom>
          </p:spPr>
          <p:style>
            <a:lnRef idx="3">
              <a:schemeClr val="dk1"/>
            </a:lnRef>
            <a:fillRef idx="0">
              <a:schemeClr val="dk1"/>
            </a:fillRef>
            <a:effectRef idx="2">
              <a:schemeClr val="dk1"/>
            </a:effectRef>
            <a:fontRef idx="minor">
              <a:schemeClr val="tx1"/>
            </a:fontRef>
          </p:style>
        </p:cxnSp>
        <p:cxnSp>
          <p:nvCxnSpPr>
            <p:cNvPr id="20" name="Straight Connector 19">
              <a:extLst>
                <a:ext uri="{FF2B5EF4-FFF2-40B4-BE49-F238E27FC236}">
                  <a16:creationId xmlns:a16="http://schemas.microsoft.com/office/drawing/2014/main" id="{77591DB6-9D9D-065F-52BB-485A73538D40}"/>
                </a:ext>
              </a:extLst>
            </p:cNvPr>
            <p:cNvCxnSpPr>
              <a:cxnSpLocks/>
            </p:cNvCxnSpPr>
            <p:nvPr/>
          </p:nvCxnSpPr>
          <p:spPr>
            <a:xfrm>
              <a:off x="7079457" y="1343025"/>
              <a:ext cx="0" cy="614363"/>
            </a:xfrm>
            <a:prstGeom prst="line">
              <a:avLst/>
            </a:prstGeom>
          </p:spPr>
          <p:style>
            <a:lnRef idx="3">
              <a:schemeClr val="dk1"/>
            </a:lnRef>
            <a:fillRef idx="0">
              <a:schemeClr val="dk1"/>
            </a:fillRef>
            <a:effectRef idx="2">
              <a:schemeClr val="dk1"/>
            </a:effectRef>
            <a:fontRef idx="minor">
              <a:schemeClr val="tx1"/>
            </a:fontRef>
          </p:style>
        </p:cxnSp>
      </p:grpSp>
      <p:sp>
        <p:nvSpPr>
          <p:cNvPr id="21" name="Oval 20">
            <a:extLst>
              <a:ext uri="{FF2B5EF4-FFF2-40B4-BE49-F238E27FC236}">
                <a16:creationId xmlns:a16="http://schemas.microsoft.com/office/drawing/2014/main" id="{91C9EAD9-A07B-5B9F-7A7E-D8D5C84EDB8A}"/>
              </a:ext>
            </a:extLst>
          </p:cNvPr>
          <p:cNvSpPr/>
          <p:nvPr/>
        </p:nvSpPr>
        <p:spPr>
          <a:xfrm>
            <a:off x="5347854" y="2722995"/>
            <a:ext cx="1468582" cy="1412009"/>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600" dirty="0">
              <a:latin typeface="Times New Roman" panose="02020603050405020304" pitchFamily="18" charset="0"/>
              <a:cs typeface="Times New Roman" panose="02020603050405020304" pitchFamily="18" charset="0"/>
            </a:endParaRPr>
          </a:p>
          <a:p>
            <a:pPr algn="ctr"/>
            <a:r>
              <a:rPr lang="en-US" sz="1600" dirty="0">
                <a:latin typeface="Times New Roman" panose="02020603050405020304" pitchFamily="18" charset="0"/>
                <a:cs typeface="Times New Roman" panose="02020603050405020304" pitchFamily="18" charset="0"/>
              </a:rPr>
              <a:t>3.1.2</a:t>
            </a:r>
          </a:p>
          <a:p>
            <a:pPr algn="ctr"/>
            <a:r>
              <a:rPr lang="en-US" sz="1600" dirty="0">
                <a:latin typeface="Times New Roman" panose="02020603050405020304" pitchFamily="18" charset="0"/>
                <a:cs typeface="Times New Roman" panose="02020603050405020304" pitchFamily="18" charset="0"/>
              </a:rPr>
              <a:t>UPDATE </a:t>
            </a:r>
          </a:p>
          <a:p>
            <a:pPr algn="ctr"/>
            <a:r>
              <a:rPr lang="en-US" sz="1600" dirty="0">
                <a:latin typeface="Times New Roman" panose="02020603050405020304" pitchFamily="18" charset="0"/>
                <a:cs typeface="Times New Roman" panose="02020603050405020304" pitchFamily="18" charset="0"/>
              </a:rPr>
              <a:t>COURSE </a:t>
            </a:r>
          </a:p>
          <a:p>
            <a:pPr algn="ctr"/>
            <a:r>
              <a:rPr lang="en-US" sz="1600" dirty="0">
                <a:latin typeface="Times New Roman" panose="02020603050405020304" pitchFamily="18" charset="0"/>
                <a:cs typeface="Times New Roman" panose="02020603050405020304" pitchFamily="18" charset="0"/>
              </a:rPr>
              <a:t>DETAIL</a:t>
            </a:r>
            <a:endParaRPr lang="en-IN" sz="1600" dirty="0">
              <a:latin typeface="Times New Roman" panose="02020603050405020304" pitchFamily="18" charset="0"/>
              <a:cs typeface="Times New Roman" panose="02020603050405020304" pitchFamily="18" charset="0"/>
            </a:endParaRPr>
          </a:p>
          <a:p>
            <a:pPr algn="ctr"/>
            <a:endParaRPr lang="en-IN" dirty="0">
              <a:latin typeface="Times New Roman" panose="02020603050405020304" pitchFamily="18" charset="0"/>
              <a:cs typeface="Times New Roman" panose="02020603050405020304" pitchFamily="18" charset="0"/>
            </a:endParaRPr>
          </a:p>
        </p:txBody>
      </p:sp>
      <p:cxnSp>
        <p:nvCxnSpPr>
          <p:cNvPr id="22" name="Connector: Elbow 84">
            <a:extLst>
              <a:ext uri="{FF2B5EF4-FFF2-40B4-BE49-F238E27FC236}">
                <a16:creationId xmlns:a16="http://schemas.microsoft.com/office/drawing/2014/main" id="{252477E9-8D1C-F82B-C938-C498F2109419}"/>
              </a:ext>
            </a:extLst>
          </p:cNvPr>
          <p:cNvCxnSpPr>
            <a:cxnSpLocks/>
          </p:cNvCxnSpPr>
          <p:nvPr/>
        </p:nvCxnSpPr>
        <p:spPr>
          <a:xfrm rot="10800000" flipV="1">
            <a:off x="6716708" y="4162809"/>
            <a:ext cx="3730312" cy="1774154"/>
          </a:xfrm>
          <a:prstGeom prst="bentConnector3">
            <a:avLst>
              <a:gd name="adj1" fmla="val 634"/>
            </a:avLst>
          </a:prstGeom>
          <a:ln>
            <a:tailEnd type="triangle"/>
          </a:ln>
        </p:spPr>
        <p:style>
          <a:lnRef idx="3">
            <a:schemeClr val="dk1"/>
          </a:lnRef>
          <a:fillRef idx="0">
            <a:schemeClr val="dk1"/>
          </a:fillRef>
          <a:effectRef idx="2">
            <a:schemeClr val="dk1"/>
          </a:effectRef>
          <a:fontRef idx="minor">
            <a:schemeClr val="tx1"/>
          </a:fontRef>
        </p:style>
      </p:cxnSp>
      <p:cxnSp>
        <p:nvCxnSpPr>
          <p:cNvPr id="23" name="Connector: Elbow 90">
            <a:extLst>
              <a:ext uri="{FF2B5EF4-FFF2-40B4-BE49-F238E27FC236}">
                <a16:creationId xmlns:a16="http://schemas.microsoft.com/office/drawing/2014/main" id="{86FF60C4-3B13-72C8-EB67-983384E42E93}"/>
              </a:ext>
            </a:extLst>
          </p:cNvPr>
          <p:cNvCxnSpPr>
            <a:cxnSpLocks/>
          </p:cNvCxnSpPr>
          <p:nvPr/>
        </p:nvCxnSpPr>
        <p:spPr>
          <a:xfrm flipV="1">
            <a:off x="5468943" y="4162809"/>
            <a:ext cx="4231317" cy="1079752"/>
          </a:xfrm>
          <a:prstGeom prst="bentConnector3">
            <a:avLst>
              <a:gd name="adj1" fmla="val 100064"/>
            </a:avLst>
          </a:prstGeom>
          <a:ln>
            <a:tailEnd type="triangle"/>
          </a:ln>
        </p:spPr>
        <p:style>
          <a:lnRef idx="3">
            <a:schemeClr val="dk1"/>
          </a:lnRef>
          <a:fillRef idx="0">
            <a:schemeClr val="dk1"/>
          </a:fillRef>
          <a:effectRef idx="2">
            <a:schemeClr val="dk1"/>
          </a:effectRef>
          <a:fontRef idx="minor">
            <a:schemeClr val="tx1"/>
          </a:fontRef>
        </p:style>
      </p:cxnSp>
      <p:sp>
        <p:nvSpPr>
          <p:cNvPr id="24" name="Oval 23">
            <a:extLst>
              <a:ext uri="{FF2B5EF4-FFF2-40B4-BE49-F238E27FC236}">
                <a16:creationId xmlns:a16="http://schemas.microsoft.com/office/drawing/2014/main" id="{37C70FDD-11E1-E0A3-DCED-4A98E45EE69B}"/>
              </a:ext>
            </a:extLst>
          </p:cNvPr>
          <p:cNvSpPr/>
          <p:nvPr/>
        </p:nvSpPr>
        <p:spPr>
          <a:xfrm>
            <a:off x="5346262" y="4864100"/>
            <a:ext cx="1468582" cy="1412009"/>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latin typeface="Times New Roman" panose="02020603050405020304" pitchFamily="18" charset="0"/>
                <a:cs typeface="Times New Roman" panose="02020603050405020304" pitchFamily="18" charset="0"/>
              </a:rPr>
              <a:t>3.1.3</a:t>
            </a:r>
          </a:p>
          <a:p>
            <a:pPr algn="ctr"/>
            <a:r>
              <a:rPr lang="en-US" sz="1600" dirty="0">
                <a:latin typeface="Times New Roman" panose="02020603050405020304" pitchFamily="18" charset="0"/>
                <a:cs typeface="Times New Roman" panose="02020603050405020304" pitchFamily="18" charset="0"/>
              </a:rPr>
              <a:t>DELETE </a:t>
            </a:r>
          </a:p>
          <a:p>
            <a:pPr algn="ctr"/>
            <a:r>
              <a:rPr lang="en-US" sz="1600" dirty="0">
                <a:latin typeface="Times New Roman" panose="02020603050405020304" pitchFamily="18" charset="0"/>
                <a:cs typeface="Times New Roman" panose="02020603050405020304" pitchFamily="18" charset="0"/>
              </a:rPr>
              <a:t>COURSE </a:t>
            </a:r>
          </a:p>
          <a:p>
            <a:pPr algn="ctr"/>
            <a:r>
              <a:rPr lang="en-US" sz="1600" dirty="0">
                <a:latin typeface="Times New Roman" panose="02020603050405020304" pitchFamily="18" charset="0"/>
                <a:cs typeface="Times New Roman" panose="02020603050405020304" pitchFamily="18" charset="0"/>
              </a:rPr>
              <a:t>DETAIL</a:t>
            </a:r>
            <a:endParaRPr lang="en-IN" sz="1600" dirty="0">
              <a:latin typeface="Times New Roman" panose="02020603050405020304" pitchFamily="18" charset="0"/>
              <a:cs typeface="Times New Roman" panose="02020603050405020304" pitchFamily="18" charset="0"/>
            </a:endParaRPr>
          </a:p>
        </p:txBody>
      </p:sp>
      <p:sp>
        <p:nvSpPr>
          <p:cNvPr id="25" name="TextBox 24">
            <a:extLst>
              <a:ext uri="{FF2B5EF4-FFF2-40B4-BE49-F238E27FC236}">
                <a16:creationId xmlns:a16="http://schemas.microsoft.com/office/drawing/2014/main" id="{9A23774D-1B11-1D4B-B52B-AD5DBD8A851F}"/>
              </a:ext>
            </a:extLst>
          </p:cNvPr>
          <p:cNvSpPr txBox="1"/>
          <p:nvPr/>
        </p:nvSpPr>
        <p:spPr>
          <a:xfrm>
            <a:off x="422131" y="3066761"/>
            <a:ext cx="2771115" cy="707886"/>
          </a:xfrm>
          <a:prstGeom prst="rect">
            <a:avLst/>
          </a:prstGeom>
          <a:noFill/>
        </p:spPr>
        <p:txBody>
          <a:bodyPr wrap="square" rtlCol="0">
            <a:spAutoFit/>
          </a:bodyPr>
          <a:lstStyle/>
          <a:p>
            <a:pPr algn="ctr"/>
            <a:r>
              <a:rPr lang="en-US" sz="4000" b="1" dirty="0">
                <a:latin typeface="Times New Roman" panose="02020603050405020304" pitchFamily="18" charset="0"/>
                <a:ea typeface="Tahoma" panose="020B0604030504040204" pitchFamily="34" charset="0"/>
                <a:cs typeface="Times New Roman" panose="02020603050405020304" pitchFamily="18" charset="0"/>
              </a:rPr>
              <a:t>ADMIN</a:t>
            </a:r>
            <a:endParaRPr lang="en-IN" b="1" dirty="0">
              <a:latin typeface="Times New Roman" panose="02020603050405020304" pitchFamily="18" charset="0"/>
              <a:ea typeface="Tahoma" panose="020B0604030504040204" pitchFamily="34" charset="0"/>
              <a:cs typeface="Times New Roman" panose="02020603050405020304" pitchFamily="18" charset="0"/>
            </a:endParaRPr>
          </a:p>
        </p:txBody>
      </p:sp>
      <p:cxnSp>
        <p:nvCxnSpPr>
          <p:cNvPr id="26" name="Straight Arrow Connector 25">
            <a:extLst>
              <a:ext uri="{FF2B5EF4-FFF2-40B4-BE49-F238E27FC236}">
                <a16:creationId xmlns:a16="http://schemas.microsoft.com/office/drawing/2014/main" id="{EA878212-A48E-54B9-AF39-F4C65BF0BE5A}"/>
              </a:ext>
            </a:extLst>
          </p:cNvPr>
          <p:cNvCxnSpPr/>
          <p:nvPr/>
        </p:nvCxnSpPr>
        <p:spPr>
          <a:xfrm>
            <a:off x="6716708" y="3066761"/>
            <a:ext cx="1550343"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7" name="Straight Arrow Connector 26">
            <a:extLst>
              <a:ext uri="{FF2B5EF4-FFF2-40B4-BE49-F238E27FC236}">
                <a16:creationId xmlns:a16="http://schemas.microsoft.com/office/drawing/2014/main" id="{27CCDEF8-FD03-6A69-97FE-B95F89707AFA}"/>
              </a:ext>
            </a:extLst>
          </p:cNvPr>
          <p:cNvCxnSpPr/>
          <p:nvPr/>
        </p:nvCxnSpPr>
        <p:spPr>
          <a:xfrm flipH="1">
            <a:off x="6716708" y="3790950"/>
            <a:ext cx="1567012"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9" name="Connector: Elbow 115">
            <a:extLst>
              <a:ext uri="{FF2B5EF4-FFF2-40B4-BE49-F238E27FC236}">
                <a16:creationId xmlns:a16="http://schemas.microsoft.com/office/drawing/2014/main" id="{5CD0E388-9028-D2E0-CBA5-CCEDB04D357E}"/>
              </a:ext>
            </a:extLst>
          </p:cNvPr>
          <p:cNvCxnSpPr>
            <a:cxnSpLocks/>
          </p:cNvCxnSpPr>
          <p:nvPr/>
        </p:nvCxnSpPr>
        <p:spPr>
          <a:xfrm>
            <a:off x="6716708" y="923925"/>
            <a:ext cx="3730312" cy="1829458"/>
          </a:xfrm>
          <a:prstGeom prst="bentConnector3">
            <a:avLst>
              <a:gd name="adj1" fmla="val 99968"/>
            </a:avLst>
          </a:prstGeom>
          <a:ln>
            <a:tailEnd type="triangle"/>
          </a:ln>
        </p:spPr>
        <p:style>
          <a:lnRef idx="3">
            <a:schemeClr val="dk1"/>
          </a:lnRef>
          <a:fillRef idx="0">
            <a:schemeClr val="dk1"/>
          </a:fillRef>
          <a:effectRef idx="2">
            <a:schemeClr val="dk1"/>
          </a:effectRef>
          <a:fontRef idx="minor">
            <a:schemeClr val="tx1"/>
          </a:fontRef>
        </p:style>
      </p:cxnSp>
      <p:cxnSp>
        <p:nvCxnSpPr>
          <p:cNvPr id="30" name="Connector: Elbow 122">
            <a:extLst>
              <a:ext uri="{FF2B5EF4-FFF2-40B4-BE49-F238E27FC236}">
                <a16:creationId xmlns:a16="http://schemas.microsoft.com/office/drawing/2014/main" id="{C46AA9CB-1D35-2090-77A2-8D472629BF24}"/>
              </a:ext>
            </a:extLst>
          </p:cNvPr>
          <p:cNvCxnSpPr>
            <a:cxnSpLocks/>
          </p:cNvCxnSpPr>
          <p:nvPr/>
        </p:nvCxnSpPr>
        <p:spPr>
          <a:xfrm rot="10800000">
            <a:off x="6742550" y="1591726"/>
            <a:ext cx="2957710" cy="1146092"/>
          </a:xfrm>
          <a:prstGeom prst="bentConnector3">
            <a:avLst>
              <a:gd name="adj1" fmla="val 59"/>
            </a:avLst>
          </a:prstGeom>
          <a:ln>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8A8E4817-C814-CDBF-43C2-6985CF9A073D}"/>
                  </a:ext>
                </a:extLst>
              </p:cNvPr>
              <p:cNvSpPr txBox="1"/>
              <p:nvPr/>
            </p:nvSpPr>
            <p:spPr>
              <a:xfrm>
                <a:off x="-8036" y="19735"/>
                <a:ext cx="4886245" cy="37978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p>
                        <m:sSupPr>
                          <m:ctrlPr>
                            <a:rPr lang="en-US" b="1" i="1" smtClean="0">
                              <a:latin typeface="Cambria Math" panose="02040503050406030204" pitchFamily="18" charset="0"/>
                            </a:rPr>
                          </m:ctrlPr>
                        </m:sSupPr>
                        <m:e>
                          <m:r>
                            <a:rPr lang="en-US" b="1" i="1" smtClean="0">
                              <a:latin typeface="Cambria Math" panose="02040503050406030204" pitchFamily="18" charset="0"/>
                            </a:rPr>
                            <m:t>𝟑</m:t>
                          </m:r>
                        </m:e>
                        <m:sup>
                          <m:r>
                            <a:rPr lang="en-US" b="1" i="1" smtClean="0">
                              <a:latin typeface="Cambria Math" panose="02040503050406030204" pitchFamily="18" charset="0"/>
                            </a:rPr>
                            <m:t>𝒓𝒅</m:t>
                          </m:r>
                        </m:sup>
                      </m:sSup>
                      <m:r>
                        <a:rPr lang="en-US" b="1" i="1" smtClean="0">
                          <a:latin typeface="Cambria Math" panose="02040503050406030204" pitchFamily="18" charset="0"/>
                        </a:rPr>
                        <m:t> </m:t>
                      </m:r>
                      <m:r>
                        <a:rPr lang="en-US" b="1" i="1" smtClean="0">
                          <a:latin typeface="Cambria Math" panose="02040503050406030204" pitchFamily="18" charset="0"/>
                        </a:rPr>
                        <m:t>𝑳𝑬𝑽𝑬𝑳</m:t>
                      </m:r>
                      <m:r>
                        <a:rPr lang="en-US" b="1" i="1" smtClean="0">
                          <a:latin typeface="Cambria Math" panose="02040503050406030204" pitchFamily="18" charset="0"/>
                        </a:rPr>
                        <m:t> </m:t>
                      </m:r>
                      <m:r>
                        <a:rPr lang="en-US" b="1" i="1" smtClean="0">
                          <a:latin typeface="Cambria Math" panose="02040503050406030204" pitchFamily="18" charset="0"/>
                        </a:rPr>
                        <m:t>𝑫𝑭𝑫</m:t>
                      </m:r>
                      <m:r>
                        <a:rPr lang="en-US" b="1" i="1" smtClean="0">
                          <a:latin typeface="Cambria Math" panose="02040503050406030204" pitchFamily="18" charset="0"/>
                        </a:rPr>
                        <m:t> </m:t>
                      </m:r>
                      <m:r>
                        <a:rPr lang="en-US" b="1" i="1" smtClean="0">
                          <a:latin typeface="Cambria Math" panose="02040503050406030204" pitchFamily="18" charset="0"/>
                        </a:rPr>
                        <m:t>𝒇𝒐𝒓</m:t>
                      </m:r>
                      <m:r>
                        <a:rPr lang="en-US" b="1" i="1" smtClean="0">
                          <a:latin typeface="Cambria Math" panose="02040503050406030204" pitchFamily="18" charset="0"/>
                        </a:rPr>
                        <m:t> </m:t>
                      </m:r>
                      <m:r>
                        <a:rPr lang="en-US" b="1" i="1" smtClean="0">
                          <a:latin typeface="Cambria Math" panose="02040503050406030204" pitchFamily="18" charset="0"/>
                        </a:rPr>
                        <m:t>𝟑</m:t>
                      </m:r>
                      <m:r>
                        <a:rPr lang="en-US" b="1" i="1" smtClean="0">
                          <a:latin typeface="Cambria Math" panose="02040503050406030204" pitchFamily="18" charset="0"/>
                        </a:rPr>
                        <m:t>.</m:t>
                      </m:r>
                      <m:r>
                        <a:rPr lang="en-US" b="1" i="1" smtClean="0">
                          <a:latin typeface="Cambria Math" panose="02040503050406030204" pitchFamily="18" charset="0"/>
                        </a:rPr>
                        <m:t>𝟏</m:t>
                      </m:r>
                      <m:d>
                        <m:dPr>
                          <m:ctrlPr>
                            <a:rPr lang="en-US" b="1" i="1" smtClean="0">
                              <a:latin typeface="Cambria Math" panose="02040503050406030204" pitchFamily="18" charset="0"/>
                            </a:rPr>
                          </m:ctrlPr>
                        </m:dPr>
                        <m:e>
                          <m:r>
                            <a:rPr lang="en-US" b="1" i="1" smtClean="0">
                              <a:latin typeface="Cambria Math" panose="02040503050406030204" pitchFamily="18" charset="0"/>
                            </a:rPr>
                            <m:t>𝑴𝒂𝒏𝒂𝒈𝒆</m:t>
                          </m:r>
                          <m:r>
                            <a:rPr lang="en-US" b="1" i="1" smtClean="0">
                              <a:latin typeface="Cambria Math" panose="02040503050406030204" pitchFamily="18" charset="0"/>
                            </a:rPr>
                            <m:t> </m:t>
                          </m:r>
                          <m:r>
                            <a:rPr lang="en-US" b="1" i="1" smtClean="0">
                              <a:latin typeface="Cambria Math" panose="02040503050406030204" pitchFamily="18" charset="0"/>
                            </a:rPr>
                            <m:t>𝑪𝒐𝒖𝒓𝒔𝒆</m:t>
                          </m:r>
                        </m:e>
                      </m:d>
                      <m:r>
                        <a:rPr lang="en-US" b="1" i="1" smtClean="0">
                          <a:latin typeface="Cambria Math" panose="02040503050406030204" pitchFamily="18" charset="0"/>
                        </a:rPr>
                        <m:t>:−</m:t>
                      </m:r>
                    </m:oMath>
                  </m:oMathPara>
                </a14:m>
                <a:endParaRPr lang="en-US" b="1" dirty="0">
                  <a:latin typeface="Times New Roman" panose="02020603050405020304" pitchFamily="18" charset="0"/>
                </a:endParaRPr>
              </a:p>
            </p:txBody>
          </p:sp>
        </mc:Choice>
        <mc:Fallback xmlns="">
          <p:sp>
            <p:nvSpPr>
              <p:cNvPr id="31" name="TextBox 30">
                <a:extLst>
                  <a:ext uri="{FF2B5EF4-FFF2-40B4-BE49-F238E27FC236}">
                    <a16:creationId xmlns:a16="http://schemas.microsoft.com/office/drawing/2014/main" id="{8A8E4817-C814-CDBF-43C2-6985CF9A073D}"/>
                  </a:ext>
                </a:extLst>
              </p:cNvPr>
              <p:cNvSpPr txBox="1">
                <a:spLocks noRot="1" noChangeAspect="1" noMove="1" noResize="1" noEditPoints="1" noAdjustHandles="1" noChangeArrowheads="1" noChangeShapeType="1" noTextEdit="1"/>
              </p:cNvSpPr>
              <p:nvPr/>
            </p:nvSpPr>
            <p:spPr>
              <a:xfrm>
                <a:off x="-8036" y="19735"/>
                <a:ext cx="4886245" cy="379784"/>
              </a:xfrm>
              <a:prstGeom prst="rect">
                <a:avLst/>
              </a:prstGeom>
              <a:blipFill>
                <a:blip r:embed="rId2"/>
                <a:stretch>
                  <a:fillRect b="-14286"/>
                </a:stretch>
              </a:blipFill>
            </p:spPr>
            <p:txBody>
              <a:bodyPr/>
              <a:lstStyle/>
              <a:p>
                <a:r>
                  <a:rPr lang="en-IN">
                    <a:noFill/>
                  </a:rPr>
                  <a:t> </a:t>
                </a:r>
              </a:p>
            </p:txBody>
          </p:sp>
        </mc:Fallback>
      </mc:AlternateContent>
      <p:sp>
        <p:nvSpPr>
          <p:cNvPr id="32" name="TextBox 31">
            <a:extLst>
              <a:ext uri="{FF2B5EF4-FFF2-40B4-BE49-F238E27FC236}">
                <a16:creationId xmlns:a16="http://schemas.microsoft.com/office/drawing/2014/main" id="{269F157B-14DB-B381-5AA3-A03CA7149796}"/>
              </a:ext>
            </a:extLst>
          </p:cNvPr>
          <p:cNvSpPr txBox="1"/>
          <p:nvPr/>
        </p:nvSpPr>
        <p:spPr>
          <a:xfrm>
            <a:off x="8577944" y="2872922"/>
            <a:ext cx="3149994" cy="1200329"/>
          </a:xfrm>
          <a:prstGeom prst="rect">
            <a:avLst/>
          </a:prstGeom>
          <a:noFill/>
        </p:spPr>
        <p:txBody>
          <a:bodyPr wrap="square" rtlCol="0">
            <a:spAutoFit/>
          </a:bodyPr>
          <a:lstStyle/>
          <a:p>
            <a:r>
              <a:rPr lang="en-US" sz="3600" dirty="0">
                <a:latin typeface="Times New Roman" panose="02020603050405020304" pitchFamily="18" charset="0"/>
                <a:cs typeface="Times New Roman" panose="02020603050405020304" pitchFamily="18" charset="0"/>
              </a:rPr>
              <a:t>COURSE DETAIL</a:t>
            </a:r>
            <a:endParaRPr lang="en-IN" sz="3600" dirty="0">
              <a:latin typeface="Times New Roman" panose="02020603050405020304" pitchFamily="18" charset="0"/>
              <a:cs typeface="Times New Roman" panose="02020603050405020304" pitchFamily="18" charset="0"/>
            </a:endParaRPr>
          </a:p>
        </p:txBody>
      </p:sp>
      <p:sp>
        <p:nvSpPr>
          <p:cNvPr id="33" name="TextBox 32">
            <a:extLst>
              <a:ext uri="{FF2B5EF4-FFF2-40B4-BE49-F238E27FC236}">
                <a16:creationId xmlns:a16="http://schemas.microsoft.com/office/drawing/2014/main" id="{6342E77F-FB00-EBF5-C2E7-41A2A59AAE1A}"/>
              </a:ext>
            </a:extLst>
          </p:cNvPr>
          <p:cNvSpPr txBox="1"/>
          <p:nvPr/>
        </p:nvSpPr>
        <p:spPr>
          <a:xfrm>
            <a:off x="2744610" y="605198"/>
            <a:ext cx="2133600" cy="307777"/>
          </a:xfrm>
          <a:prstGeom prst="rect">
            <a:avLst/>
          </a:prstGeom>
          <a:noFill/>
        </p:spPr>
        <p:txBody>
          <a:bodyPr wrap="square" rtlCol="0">
            <a:spAutoFit/>
          </a:bodyPr>
          <a:lstStyle/>
          <a:p>
            <a:pPr algn="ctr"/>
            <a:r>
              <a:rPr lang="en-US" sz="1400" dirty="0">
                <a:latin typeface="Times New Roman" panose="02020603050405020304" pitchFamily="18" charset="0"/>
                <a:cs typeface="Times New Roman" panose="02020603050405020304" pitchFamily="18" charset="0"/>
              </a:rPr>
              <a:t>COURSE INFO</a:t>
            </a:r>
            <a:endParaRPr lang="en-IN" sz="1400" dirty="0">
              <a:latin typeface="Times New Roman" panose="02020603050405020304" pitchFamily="18" charset="0"/>
              <a:cs typeface="Times New Roman" panose="02020603050405020304" pitchFamily="18" charset="0"/>
            </a:endParaRPr>
          </a:p>
        </p:txBody>
      </p:sp>
      <p:sp>
        <p:nvSpPr>
          <p:cNvPr id="34" name="TextBox 33">
            <a:extLst>
              <a:ext uri="{FF2B5EF4-FFF2-40B4-BE49-F238E27FC236}">
                <a16:creationId xmlns:a16="http://schemas.microsoft.com/office/drawing/2014/main" id="{4EF74048-BE8C-5701-2EB1-F2200B27EAD5}"/>
              </a:ext>
            </a:extLst>
          </p:cNvPr>
          <p:cNvSpPr txBox="1"/>
          <p:nvPr/>
        </p:nvSpPr>
        <p:spPr>
          <a:xfrm>
            <a:off x="7311156" y="652315"/>
            <a:ext cx="2133600" cy="307777"/>
          </a:xfrm>
          <a:prstGeom prst="rect">
            <a:avLst/>
          </a:prstGeom>
          <a:noFill/>
        </p:spPr>
        <p:txBody>
          <a:bodyPr wrap="square" rtlCol="0">
            <a:spAutoFit/>
          </a:bodyPr>
          <a:lstStyle/>
          <a:p>
            <a:pPr algn="ctr"/>
            <a:r>
              <a:rPr lang="en-US" sz="1400" dirty="0">
                <a:latin typeface="Times New Roman" panose="02020603050405020304" pitchFamily="18" charset="0"/>
                <a:cs typeface="Times New Roman" panose="02020603050405020304" pitchFamily="18" charset="0"/>
              </a:rPr>
              <a:t>COURSE INFO</a:t>
            </a:r>
            <a:endParaRPr lang="en-IN" sz="1400" dirty="0">
              <a:latin typeface="Times New Roman" panose="02020603050405020304" pitchFamily="18" charset="0"/>
              <a:cs typeface="Times New Roman" panose="02020603050405020304" pitchFamily="18" charset="0"/>
            </a:endParaRPr>
          </a:p>
        </p:txBody>
      </p:sp>
      <p:sp>
        <p:nvSpPr>
          <p:cNvPr id="35" name="TextBox 34">
            <a:extLst>
              <a:ext uri="{FF2B5EF4-FFF2-40B4-BE49-F238E27FC236}">
                <a16:creationId xmlns:a16="http://schemas.microsoft.com/office/drawing/2014/main" id="{0B252886-5566-BDE8-72BD-A65EC3779FFD}"/>
              </a:ext>
            </a:extLst>
          </p:cNvPr>
          <p:cNvSpPr txBox="1"/>
          <p:nvPr/>
        </p:nvSpPr>
        <p:spPr>
          <a:xfrm>
            <a:off x="2747244" y="1613058"/>
            <a:ext cx="2133600" cy="307777"/>
          </a:xfrm>
          <a:prstGeom prst="rect">
            <a:avLst/>
          </a:prstGeom>
          <a:noFill/>
        </p:spPr>
        <p:txBody>
          <a:bodyPr wrap="square" rtlCol="0">
            <a:spAutoFit/>
          </a:bodyPr>
          <a:lstStyle/>
          <a:p>
            <a:pPr algn="ctr"/>
            <a:r>
              <a:rPr lang="en-US" sz="1400" dirty="0">
                <a:latin typeface="Times New Roman" panose="02020603050405020304" pitchFamily="18" charset="0"/>
                <a:cs typeface="Times New Roman" panose="02020603050405020304" pitchFamily="18" charset="0"/>
              </a:rPr>
              <a:t>COURSE DETAIL</a:t>
            </a:r>
            <a:endParaRPr lang="en-IN" sz="1400" dirty="0">
              <a:latin typeface="Times New Roman" panose="02020603050405020304" pitchFamily="18" charset="0"/>
              <a:cs typeface="Times New Roman" panose="02020603050405020304" pitchFamily="18" charset="0"/>
            </a:endParaRPr>
          </a:p>
        </p:txBody>
      </p:sp>
      <p:sp>
        <p:nvSpPr>
          <p:cNvPr id="36" name="TextBox 35">
            <a:extLst>
              <a:ext uri="{FF2B5EF4-FFF2-40B4-BE49-F238E27FC236}">
                <a16:creationId xmlns:a16="http://schemas.microsoft.com/office/drawing/2014/main" id="{86658C08-1D9F-44E2-3234-671F901B4B7B}"/>
              </a:ext>
            </a:extLst>
          </p:cNvPr>
          <p:cNvSpPr txBox="1"/>
          <p:nvPr/>
        </p:nvSpPr>
        <p:spPr>
          <a:xfrm>
            <a:off x="7318690" y="1544966"/>
            <a:ext cx="2133600" cy="307777"/>
          </a:xfrm>
          <a:prstGeom prst="rect">
            <a:avLst/>
          </a:prstGeom>
          <a:noFill/>
        </p:spPr>
        <p:txBody>
          <a:bodyPr wrap="square" rtlCol="0">
            <a:spAutoFit/>
          </a:bodyPr>
          <a:lstStyle/>
          <a:p>
            <a:pPr algn="ctr"/>
            <a:r>
              <a:rPr lang="en-US" sz="1400" dirty="0">
                <a:latin typeface="Times New Roman" panose="02020603050405020304" pitchFamily="18" charset="0"/>
                <a:cs typeface="Times New Roman" panose="02020603050405020304" pitchFamily="18" charset="0"/>
              </a:rPr>
              <a:t>COURSE DETAIL</a:t>
            </a:r>
            <a:endParaRPr lang="en-IN" sz="1400" dirty="0">
              <a:latin typeface="Times New Roman" panose="02020603050405020304" pitchFamily="18" charset="0"/>
              <a:cs typeface="Times New Roman" panose="02020603050405020304" pitchFamily="18" charset="0"/>
            </a:endParaRPr>
          </a:p>
        </p:txBody>
      </p:sp>
      <p:sp>
        <p:nvSpPr>
          <p:cNvPr id="37" name="TextBox 36">
            <a:extLst>
              <a:ext uri="{FF2B5EF4-FFF2-40B4-BE49-F238E27FC236}">
                <a16:creationId xmlns:a16="http://schemas.microsoft.com/office/drawing/2014/main" id="{17EF5BA6-ABD0-D200-F1DD-DC10C462A291}"/>
              </a:ext>
            </a:extLst>
          </p:cNvPr>
          <p:cNvSpPr txBox="1"/>
          <p:nvPr/>
        </p:nvSpPr>
        <p:spPr>
          <a:xfrm>
            <a:off x="3180911" y="3855032"/>
            <a:ext cx="2133600" cy="307777"/>
          </a:xfrm>
          <a:prstGeom prst="rect">
            <a:avLst/>
          </a:prstGeom>
          <a:noFill/>
        </p:spPr>
        <p:txBody>
          <a:bodyPr wrap="square" rtlCol="0">
            <a:spAutoFit/>
          </a:bodyPr>
          <a:lstStyle/>
          <a:p>
            <a:pPr algn="ctr"/>
            <a:r>
              <a:rPr lang="en-US" sz="1400" dirty="0">
                <a:latin typeface="Times New Roman" panose="02020603050405020304" pitchFamily="18" charset="0"/>
                <a:cs typeface="Times New Roman" panose="02020603050405020304" pitchFamily="18" charset="0"/>
              </a:rPr>
              <a:t>COURSE DETAIL</a:t>
            </a:r>
            <a:endParaRPr lang="en-IN" sz="1400" dirty="0">
              <a:latin typeface="Times New Roman" panose="02020603050405020304" pitchFamily="18" charset="0"/>
              <a:cs typeface="Times New Roman" panose="02020603050405020304" pitchFamily="18" charset="0"/>
            </a:endParaRPr>
          </a:p>
        </p:txBody>
      </p:sp>
      <p:sp>
        <p:nvSpPr>
          <p:cNvPr id="38" name="TextBox 37">
            <a:extLst>
              <a:ext uri="{FF2B5EF4-FFF2-40B4-BE49-F238E27FC236}">
                <a16:creationId xmlns:a16="http://schemas.microsoft.com/office/drawing/2014/main" id="{B403A9F4-77D8-C698-33CE-C74CCCF339AE}"/>
              </a:ext>
            </a:extLst>
          </p:cNvPr>
          <p:cNvSpPr txBox="1"/>
          <p:nvPr/>
        </p:nvSpPr>
        <p:spPr>
          <a:xfrm>
            <a:off x="2372522" y="5998489"/>
            <a:ext cx="2133600" cy="307777"/>
          </a:xfrm>
          <a:prstGeom prst="rect">
            <a:avLst/>
          </a:prstGeom>
          <a:noFill/>
        </p:spPr>
        <p:txBody>
          <a:bodyPr wrap="square" rtlCol="0">
            <a:spAutoFit/>
          </a:bodyPr>
          <a:lstStyle/>
          <a:p>
            <a:pPr algn="ctr"/>
            <a:r>
              <a:rPr lang="en-US" sz="1400" dirty="0">
                <a:latin typeface="Times New Roman" panose="02020603050405020304" pitchFamily="18" charset="0"/>
                <a:cs typeface="Times New Roman" panose="02020603050405020304" pitchFamily="18" charset="0"/>
              </a:rPr>
              <a:t>COURSE DETAIL</a:t>
            </a:r>
            <a:endParaRPr lang="en-IN" sz="1400" dirty="0">
              <a:latin typeface="Times New Roman" panose="02020603050405020304" pitchFamily="18" charset="0"/>
              <a:cs typeface="Times New Roman" panose="02020603050405020304" pitchFamily="18" charset="0"/>
            </a:endParaRPr>
          </a:p>
        </p:txBody>
      </p:sp>
      <p:sp>
        <p:nvSpPr>
          <p:cNvPr id="39" name="TextBox 38">
            <a:extLst>
              <a:ext uri="{FF2B5EF4-FFF2-40B4-BE49-F238E27FC236}">
                <a16:creationId xmlns:a16="http://schemas.microsoft.com/office/drawing/2014/main" id="{B3212054-0020-6F44-0EE6-DAF1345E3F0A}"/>
              </a:ext>
            </a:extLst>
          </p:cNvPr>
          <p:cNvSpPr txBox="1"/>
          <p:nvPr/>
        </p:nvSpPr>
        <p:spPr>
          <a:xfrm>
            <a:off x="6471619" y="3828414"/>
            <a:ext cx="2133600" cy="307777"/>
          </a:xfrm>
          <a:prstGeom prst="rect">
            <a:avLst/>
          </a:prstGeom>
          <a:noFill/>
        </p:spPr>
        <p:txBody>
          <a:bodyPr wrap="square" rtlCol="0">
            <a:spAutoFit/>
          </a:bodyPr>
          <a:lstStyle/>
          <a:p>
            <a:pPr algn="ctr"/>
            <a:r>
              <a:rPr lang="en-US" sz="1400" dirty="0">
                <a:latin typeface="Times New Roman" panose="02020603050405020304" pitchFamily="18" charset="0"/>
                <a:cs typeface="Times New Roman" panose="02020603050405020304" pitchFamily="18" charset="0"/>
              </a:rPr>
              <a:t>COURSE DETAIL</a:t>
            </a:r>
            <a:endParaRPr lang="en-IN" sz="1400" dirty="0">
              <a:latin typeface="Times New Roman" panose="02020603050405020304" pitchFamily="18" charset="0"/>
              <a:cs typeface="Times New Roman" panose="02020603050405020304" pitchFamily="18" charset="0"/>
            </a:endParaRPr>
          </a:p>
        </p:txBody>
      </p:sp>
      <p:sp>
        <p:nvSpPr>
          <p:cNvPr id="40" name="TextBox 39">
            <a:extLst>
              <a:ext uri="{FF2B5EF4-FFF2-40B4-BE49-F238E27FC236}">
                <a16:creationId xmlns:a16="http://schemas.microsoft.com/office/drawing/2014/main" id="{5D761B63-5A84-EF72-A6DC-09050283AB8E}"/>
              </a:ext>
            </a:extLst>
          </p:cNvPr>
          <p:cNvSpPr txBox="1"/>
          <p:nvPr/>
        </p:nvSpPr>
        <p:spPr>
          <a:xfrm>
            <a:off x="7216920" y="5992072"/>
            <a:ext cx="2133600" cy="307777"/>
          </a:xfrm>
          <a:prstGeom prst="rect">
            <a:avLst/>
          </a:prstGeom>
          <a:noFill/>
        </p:spPr>
        <p:txBody>
          <a:bodyPr wrap="square" rtlCol="0">
            <a:spAutoFit/>
          </a:bodyPr>
          <a:lstStyle/>
          <a:p>
            <a:pPr algn="ctr"/>
            <a:r>
              <a:rPr lang="en-US" sz="1400" dirty="0">
                <a:latin typeface="Times New Roman" panose="02020603050405020304" pitchFamily="18" charset="0"/>
                <a:cs typeface="Times New Roman" panose="02020603050405020304" pitchFamily="18" charset="0"/>
              </a:rPr>
              <a:t>COURSE DETAIL</a:t>
            </a:r>
            <a:endParaRPr lang="en-IN" sz="1400" dirty="0">
              <a:latin typeface="Times New Roman" panose="02020603050405020304" pitchFamily="18" charset="0"/>
              <a:cs typeface="Times New Roman" panose="02020603050405020304" pitchFamily="18" charset="0"/>
            </a:endParaRPr>
          </a:p>
        </p:txBody>
      </p:sp>
      <p:sp>
        <p:nvSpPr>
          <p:cNvPr id="41" name="TextBox 40">
            <a:extLst>
              <a:ext uri="{FF2B5EF4-FFF2-40B4-BE49-F238E27FC236}">
                <a16:creationId xmlns:a16="http://schemas.microsoft.com/office/drawing/2014/main" id="{86FEC32A-F50C-18CE-4F4C-79719BA2CD3E}"/>
              </a:ext>
            </a:extLst>
          </p:cNvPr>
          <p:cNvSpPr txBox="1"/>
          <p:nvPr/>
        </p:nvSpPr>
        <p:spPr>
          <a:xfrm>
            <a:off x="3067143" y="2791152"/>
            <a:ext cx="2133600" cy="307777"/>
          </a:xfrm>
          <a:prstGeom prst="rect">
            <a:avLst/>
          </a:prstGeom>
          <a:noFill/>
        </p:spPr>
        <p:txBody>
          <a:bodyPr wrap="square" rtlCol="0">
            <a:spAutoFit/>
          </a:bodyPr>
          <a:lstStyle/>
          <a:p>
            <a:pPr algn="ctr"/>
            <a:r>
              <a:rPr lang="en-US" sz="1400" dirty="0">
                <a:latin typeface="Times New Roman" panose="02020603050405020304" pitchFamily="18" charset="0"/>
                <a:cs typeface="Times New Roman" panose="02020603050405020304" pitchFamily="18" charset="0"/>
              </a:rPr>
              <a:t>COURSE INFO</a:t>
            </a:r>
            <a:endParaRPr lang="en-IN" sz="1400" dirty="0">
              <a:latin typeface="Times New Roman" panose="02020603050405020304" pitchFamily="18" charset="0"/>
              <a:cs typeface="Times New Roman" panose="02020603050405020304" pitchFamily="18" charset="0"/>
            </a:endParaRPr>
          </a:p>
        </p:txBody>
      </p:sp>
      <p:sp>
        <p:nvSpPr>
          <p:cNvPr id="43" name="TextBox 42">
            <a:extLst>
              <a:ext uri="{FF2B5EF4-FFF2-40B4-BE49-F238E27FC236}">
                <a16:creationId xmlns:a16="http://schemas.microsoft.com/office/drawing/2014/main" id="{9FA44A0E-CBB3-AF1A-0036-8E0A78CFAD5D}"/>
              </a:ext>
            </a:extLst>
          </p:cNvPr>
          <p:cNvSpPr txBox="1"/>
          <p:nvPr/>
        </p:nvSpPr>
        <p:spPr>
          <a:xfrm>
            <a:off x="6355576" y="2775281"/>
            <a:ext cx="2133600" cy="307777"/>
          </a:xfrm>
          <a:prstGeom prst="rect">
            <a:avLst/>
          </a:prstGeom>
          <a:noFill/>
        </p:spPr>
        <p:txBody>
          <a:bodyPr wrap="square" rtlCol="0">
            <a:spAutoFit/>
          </a:bodyPr>
          <a:lstStyle/>
          <a:p>
            <a:pPr algn="ctr"/>
            <a:r>
              <a:rPr lang="en-US" sz="1400" dirty="0">
                <a:latin typeface="Times New Roman" panose="02020603050405020304" pitchFamily="18" charset="0"/>
                <a:cs typeface="Times New Roman" panose="02020603050405020304" pitchFamily="18" charset="0"/>
              </a:rPr>
              <a:t>COURSE INFO</a:t>
            </a:r>
            <a:endParaRPr lang="en-IN" sz="1400" dirty="0">
              <a:latin typeface="Times New Roman" panose="02020603050405020304" pitchFamily="18" charset="0"/>
              <a:cs typeface="Times New Roman" panose="02020603050405020304" pitchFamily="18" charset="0"/>
            </a:endParaRPr>
          </a:p>
        </p:txBody>
      </p:sp>
      <p:sp>
        <p:nvSpPr>
          <p:cNvPr id="44" name="TextBox 43">
            <a:extLst>
              <a:ext uri="{FF2B5EF4-FFF2-40B4-BE49-F238E27FC236}">
                <a16:creationId xmlns:a16="http://schemas.microsoft.com/office/drawing/2014/main" id="{D7F448FF-0C11-FF28-EFE4-1AA2AFD4CE2F}"/>
              </a:ext>
            </a:extLst>
          </p:cNvPr>
          <p:cNvSpPr txBox="1"/>
          <p:nvPr/>
        </p:nvSpPr>
        <p:spPr>
          <a:xfrm>
            <a:off x="2339018" y="4937165"/>
            <a:ext cx="2133600" cy="307777"/>
          </a:xfrm>
          <a:prstGeom prst="rect">
            <a:avLst/>
          </a:prstGeom>
          <a:noFill/>
        </p:spPr>
        <p:txBody>
          <a:bodyPr wrap="square" rtlCol="0">
            <a:spAutoFit/>
          </a:bodyPr>
          <a:lstStyle/>
          <a:p>
            <a:pPr algn="ctr"/>
            <a:r>
              <a:rPr lang="en-US" sz="1400" dirty="0">
                <a:latin typeface="Times New Roman" panose="02020603050405020304" pitchFamily="18" charset="0"/>
                <a:cs typeface="Times New Roman" panose="02020603050405020304" pitchFamily="18" charset="0"/>
              </a:rPr>
              <a:t>COURSE INFO</a:t>
            </a:r>
            <a:endParaRPr lang="en-IN" sz="1400" dirty="0">
              <a:latin typeface="Times New Roman" panose="02020603050405020304" pitchFamily="18" charset="0"/>
              <a:cs typeface="Times New Roman" panose="02020603050405020304" pitchFamily="18" charset="0"/>
            </a:endParaRPr>
          </a:p>
        </p:txBody>
      </p:sp>
      <p:sp>
        <p:nvSpPr>
          <p:cNvPr id="45" name="TextBox 44">
            <a:extLst>
              <a:ext uri="{FF2B5EF4-FFF2-40B4-BE49-F238E27FC236}">
                <a16:creationId xmlns:a16="http://schemas.microsoft.com/office/drawing/2014/main" id="{8F689DC0-2C71-7937-DD20-5C2CD554B2AB}"/>
              </a:ext>
            </a:extLst>
          </p:cNvPr>
          <p:cNvSpPr txBox="1"/>
          <p:nvPr/>
        </p:nvSpPr>
        <p:spPr>
          <a:xfrm>
            <a:off x="7118490" y="4937165"/>
            <a:ext cx="2133600" cy="307777"/>
          </a:xfrm>
          <a:prstGeom prst="rect">
            <a:avLst/>
          </a:prstGeom>
          <a:noFill/>
        </p:spPr>
        <p:txBody>
          <a:bodyPr wrap="square" rtlCol="0">
            <a:spAutoFit/>
          </a:bodyPr>
          <a:lstStyle/>
          <a:p>
            <a:pPr algn="ctr"/>
            <a:r>
              <a:rPr lang="en-US" sz="1400" dirty="0">
                <a:latin typeface="Times New Roman" panose="02020603050405020304" pitchFamily="18" charset="0"/>
                <a:cs typeface="Times New Roman" panose="02020603050405020304" pitchFamily="18" charset="0"/>
              </a:rPr>
              <a:t>COURSE INFO</a:t>
            </a:r>
            <a:endParaRPr lang="en-IN"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73863051"/>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CF8E1F50-F67D-00F0-115C-0AB9CA190B8E}"/>
              </a:ext>
            </a:extLst>
          </p:cNvPr>
          <p:cNvSpPr/>
          <p:nvPr/>
        </p:nvSpPr>
        <p:spPr>
          <a:xfrm>
            <a:off x="5361709" y="581891"/>
            <a:ext cx="1468582" cy="1412009"/>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latin typeface="Times New Roman" panose="02020603050405020304" pitchFamily="18" charset="0"/>
                <a:cs typeface="Times New Roman" panose="02020603050405020304" pitchFamily="18" charset="0"/>
              </a:rPr>
              <a:t>3.2.1</a:t>
            </a:r>
          </a:p>
          <a:p>
            <a:pPr algn="ctr"/>
            <a:r>
              <a:rPr lang="en-US" sz="1600" dirty="0">
                <a:latin typeface="Times New Roman" panose="02020603050405020304" pitchFamily="18" charset="0"/>
                <a:cs typeface="Times New Roman" panose="02020603050405020304" pitchFamily="18" charset="0"/>
              </a:rPr>
              <a:t>INSERT </a:t>
            </a:r>
          </a:p>
          <a:p>
            <a:pPr algn="ctr"/>
            <a:r>
              <a:rPr lang="en-US" sz="1600" dirty="0">
                <a:latin typeface="Times New Roman" panose="02020603050405020304" pitchFamily="18" charset="0"/>
                <a:cs typeface="Times New Roman" panose="02020603050405020304" pitchFamily="18" charset="0"/>
              </a:rPr>
              <a:t>SEMES-TER </a:t>
            </a:r>
          </a:p>
          <a:p>
            <a:pPr algn="ctr"/>
            <a:r>
              <a:rPr lang="en-US" sz="1600" dirty="0">
                <a:latin typeface="Times New Roman" panose="02020603050405020304" pitchFamily="18" charset="0"/>
                <a:cs typeface="Times New Roman" panose="02020603050405020304" pitchFamily="18" charset="0"/>
              </a:rPr>
              <a:t>DETAIL</a:t>
            </a:r>
            <a:endParaRPr lang="en-IN" sz="1600" dirty="0">
              <a:latin typeface="Times New Roman" panose="02020603050405020304" pitchFamily="18" charset="0"/>
              <a:cs typeface="Times New Roman" panose="02020603050405020304" pitchFamily="18" charset="0"/>
            </a:endParaRPr>
          </a:p>
        </p:txBody>
      </p:sp>
      <p:grpSp>
        <p:nvGrpSpPr>
          <p:cNvPr id="5" name="Group 4">
            <a:extLst>
              <a:ext uri="{FF2B5EF4-FFF2-40B4-BE49-F238E27FC236}">
                <a16:creationId xmlns:a16="http://schemas.microsoft.com/office/drawing/2014/main" id="{5CEC81A8-F1B3-7013-13D3-0588CF13F0BF}"/>
              </a:ext>
            </a:extLst>
          </p:cNvPr>
          <p:cNvGrpSpPr/>
          <p:nvPr/>
        </p:nvGrpSpPr>
        <p:grpSpPr>
          <a:xfrm>
            <a:off x="422131" y="2722995"/>
            <a:ext cx="2805978" cy="1412008"/>
            <a:chOff x="588385" y="2814637"/>
            <a:chExt cx="2113251" cy="863600"/>
          </a:xfrm>
        </p:grpSpPr>
        <p:grpSp>
          <p:nvGrpSpPr>
            <p:cNvPr id="6" name="Group 5">
              <a:extLst>
                <a:ext uri="{FF2B5EF4-FFF2-40B4-BE49-F238E27FC236}">
                  <a16:creationId xmlns:a16="http://schemas.microsoft.com/office/drawing/2014/main" id="{2A7BE82E-09AD-EEB1-C548-3EE1B6FA6637}"/>
                </a:ext>
              </a:extLst>
            </p:cNvPr>
            <p:cNvGrpSpPr/>
            <p:nvPr/>
          </p:nvGrpSpPr>
          <p:grpSpPr>
            <a:xfrm>
              <a:off x="588385" y="2814637"/>
              <a:ext cx="2113251" cy="863600"/>
              <a:chOff x="7072313" y="1343025"/>
              <a:chExt cx="1409700" cy="614363"/>
            </a:xfrm>
          </p:grpSpPr>
          <p:cxnSp>
            <p:nvCxnSpPr>
              <p:cNvPr id="8" name="Straight Connector 7">
                <a:extLst>
                  <a:ext uri="{FF2B5EF4-FFF2-40B4-BE49-F238E27FC236}">
                    <a16:creationId xmlns:a16="http://schemas.microsoft.com/office/drawing/2014/main" id="{F7A591B8-417A-1433-E9F7-A9033A89BB36}"/>
                  </a:ext>
                </a:extLst>
              </p:cNvPr>
              <p:cNvCxnSpPr/>
              <p:nvPr/>
            </p:nvCxnSpPr>
            <p:spPr>
              <a:xfrm>
                <a:off x="7072313" y="1345406"/>
                <a:ext cx="1409700" cy="0"/>
              </a:xfrm>
              <a:prstGeom prst="line">
                <a:avLst/>
              </a:prstGeom>
            </p:spPr>
            <p:style>
              <a:lnRef idx="3">
                <a:schemeClr val="dk1"/>
              </a:lnRef>
              <a:fillRef idx="0">
                <a:schemeClr val="dk1"/>
              </a:fillRef>
              <a:effectRef idx="2">
                <a:schemeClr val="dk1"/>
              </a:effectRef>
              <a:fontRef idx="minor">
                <a:schemeClr val="tx1"/>
              </a:fontRef>
            </p:style>
          </p:cxnSp>
          <p:cxnSp>
            <p:nvCxnSpPr>
              <p:cNvPr id="9" name="Straight Connector 8">
                <a:extLst>
                  <a:ext uri="{FF2B5EF4-FFF2-40B4-BE49-F238E27FC236}">
                    <a16:creationId xmlns:a16="http://schemas.microsoft.com/office/drawing/2014/main" id="{311F2C3F-CCD9-0D31-F3F4-C1A0271078C2}"/>
                  </a:ext>
                </a:extLst>
              </p:cNvPr>
              <p:cNvCxnSpPr/>
              <p:nvPr/>
            </p:nvCxnSpPr>
            <p:spPr>
              <a:xfrm>
                <a:off x="7072313" y="1952626"/>
                <a:ext cx="1409700" cy="0"/>
              </a:xfrm>
              <a:prstGeom prst="line">
                <a:avLst/>
              </a:prstGeom>
            </p:spPr>
            <p:style>
              <a:lnRef idx="3">
                <a:schemeClr val="dk1"/>
              </a:lnRef>
              <a:fillRef idx="0">
                <a:schemeClr val="dk1"/>
              </a:fillRef>
              <a:effectRef idx="2">
                <a:schemeClr val="dk1"/>
              </a:effectRef>
              <a:fontRef idx="minor">
                <a:schemeClr val="tx1"/>
              </a:fontRef>
            </p:style>
          </p:cxnSp>
          <p:cxnSp>
            <p:nvCxnSpPr>
              <p:cNvPr id="10" name="Straight Connector 9">
                <a:extLst>
                  <a:ext uri="{FF2B5EF4-FFF2-40B4-BE49-F238E27FC236}">
                    <a16:creationId xmlns:a16="http://schemas.microsoft.com/office/drawing/2014/main" id="{C6E47CA0-45D2-A40F-1F9F-56DD2311CB98}"/>
                  </a:ext>
                </a:extLst>
              </p:cNvPr>
              <p:cNvCxnSpPr>
                <a:cxnSpLocks/>
              </p:cNvCxnSpPr>
              <p:nvPr/>
            </p:nvCxnSpPr>
            <p:spPr>
              <a:xfrm>
                <a:off x="7079457" y="1343025"/>
                <a:ext cx="0" cy="614363"/>
              </a:xfrm>
              <a:prstGeom prst="line">
                <a:avLst/>
              </a:prstGeom>
            </p:spPr>
            <p:style>
              <a:lnRef idx="3">
                <a:schemeClr val="dk1"/>
              </a:lnRef>
              <a:fillRef idx="0">
                <a:schemeClr val="dk1"/>
              </a:fillRef>
              <a:effectRef idx="2">
                <a:schemeClr val="dk1"/>
              </a:effectRef>
              <a:fontRef idx="minor">
                <a:schemeClr val="tx1"/>
              </a:fontRef>
            </p:style>
          </p:cxnSp>
        </p:grpSp>
        <p:cxnSp>
          <p:nvCxnSpPr>
            <p:cNvPr id="7" name="Straight Connector 6">
              <a:extLst>
                <a:ext uri="{FF2B5EF4-FFF2-40B4-BE49-F238E27FC236}">
                  <a16:creationId xmlns:a16="http://schemas.microsoft.com/office/drawing/2014/main" id="{5EA679E9-7951-DAB1-F640-7AC1603E45E9}"/>
                </a:ext>
              </a:extLst>
            </p:cNvPr>
            <p:cNvCxnSpPr/>
            <p:nvPr/>
          </p:nvCxnSpPr>
          <p:spPr>
            <a:xfrm>
              <a:off x="2701636" y="2814637"/>
              <a:ext cx="0" cy="856906"/>
            </a:xfrm>
            <a:prstGeom prst="line">
              <a:avLst/>
            </a:prstGeom>
          </p:spPr>
          <p:style>
            <a:lnRef idx="3">
              <a:schemeClr val="dk1"/>
            </a:lnRef>
            <a:fillRef idx="0">
              <a:schemeClr val="dk1"/>
            </a:fillRef>
            <a:effectRef idx="2">
              <a:schemeClr val="dk1"/>
            </a:effectRef>
            <a:fontRef idx="minor">
              <a:schemeClr val="tx1"/>
            </a:fontRef>
          </p:style>
        </p:cxnSp>
      </p:grpSp>
      <p:cxnSp>
        <p:nvCxnSpPr>
          <p:cNvPr id="11" name="Straight Arrow Connector 10">
            <a:extLst>
              <a:ext uri="{FF2B5EF4-FFF2-40B4-BE49-F238E27FC236}">
                <a16:creationId xmlns:a16="http://schemas.microsoft.com/office/drawing/2014/main" id="{7C3D4BDA-D1EA-9A81-F3FD-9119BB42B13A}"/>
              </a:ext>
            </a:extLst>
          </p:cNvPr>
          <p:cNvCxnSpPr>
            <a:cxnSpLocks/>
          </p:cNvCxnSpPr>
          <p:nvPr/>
        </p:nvCxnSpPr>
        <p:spPr>
          <a:xfrm>
            <a:off x="3228109" y="3066761"/>
            <a:ext cx="222019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2" name="Straight Arrow Connector 11">
            <a:extLst>
              <a:ext uri="{FF2B5EF4-FFF2-40B4-BE49-F238E27FC236}">
                <a16:creationId xmlns:a16="http://schemas.microsoft.com/office/drawing/2014/main" id="{E7423D69-F48B-74EE-4AEB-0530B0EFAAF2}"/>
              </a:ext>
            </a:extLst>
          </p:cNvPr>
          <p:cNvCxnSpPr>
            <a:cxnSpLocks/>
          </p:cNvCxnSpPr>
          <p:nvPr/>
        </p:nvCxnSpPr>
        <p:spPr>
          <a:xfrm flipH="1">
            <a:off x="3228109" y="3790950"/>
            <a:ext cx="222019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3" name="Connector: Elbow 10">
            <a:extLst>
              <a:ext uri="{FF2B5EF4-FFF2-40B4-BE49-F238E27FC236}">
                <a16:creationId xmlns:a16="http://schemas.microsoft.com/office/drawing/2014/main" id="{917D3D02-9C59-5FC8-CEDC-9C6E744F5EFE}"/>
              </a:ext>
            </a:extLst>
          </p:cNvPr>
          <p:cNvCxnSpPr>
            <a:cxnSpLocks/>
          </p:cNvCxnSpPr>
          <p:nvPr/>
        </p:nvCxnSpPr>
        <p:spPr>
          <a:xfrm>
            <a:off x="2073275" y="4156902"/>
            <a:ext cx="3362325" cy="1088040"/>
          </a:xfrm>
          <a:prstGeom prst="bentConnector3">
            <a:avLst>
              <a:gd name="adj1" fmla="val -142"/>
            </a:avLst>
          </a:prstGeom>
          <a:ln>
            <a:tailEnd type="triangle"/>
          </a:ln>
        </p:spPr>
        <p:style>
          <a:lnRef idx="3">
            <a:schemeClr val="dk1"/>
          </a:lnRef>
          <a:fillRef idx="0">
            <a:schemeClr val="dk1"/>
          </a:fillRef>
          <a:effectRef idx="2">
            <a:schemeClr val="dk1"/>
          </a:effectRef>
          <a:fontRef idx="minor">
            <a:schemeClr val="tx1"/>
          </a:fontRef>
        </p:style>
      </p:cxnSp>
      <p:cxnSp>
        <p:nvCxnSpPr>
          <p:cNvPr id="14" name="Connector: Elbow 11">
            <a:extLst>
              <a:ext uri="{FF2B5EF4-FFF2-40B4-BE49-F238E27FC236}">
                <a16:creationId xmlns:a16="http://schemas.microsoft.com/office/drawing/2014/main" id="{3CE68385-03F5-CACF-A7C4-6F331A16398E}"/>
              </a:ext>
            </a:extLst>
          </p:cNvPr>
          <p:cNvCxnSpPr>
            <a:cxnSpLocks/>
          </p:cNvCxnSpPr>
          <p:nvPr/>
        </p:nvCxnSpPr>
        <p:spPr>
          <a:xfrm rot="10800000">
            <a:off x="1403351" y="4135003"/>
            <a:ext cx="4071943" cy="1801960"/>
          </a:xfrm>
          <a:prstGeom prst="bentConnector3">
            <a:avLst>
              <a:gd name="adj1" fmla="val 99902"/>
            </a:avLst>
          </a:prstGeom>
          <a:ln>
            <a:tailEnd type="triangle"/>
          </a:ln>
        </p:spPr>
        <p:style>
          <a:lnRef idx="3">
            <a:schemeClr val="dk1"/>
          </a:lnRef>
          <a:fillRef idx="0">
            <a:schemeClr val="dk1"/>
          </a:fillRef>
          <a:effectRef idx="2">
            <a:schemeClr val="dk1"/>
          </a:effectRef>
          <a:fontRef idx="minor">
            <a:schemeClr val="tx1"/>
          </a:fontRef>
        </p:style>
      </p:cxnSp>
      <p:cxnSp>
        <p:nvCxnSpPr>
          <p:cNvPr id="15" name="Connector: Elbow 12">
            <a:extLst>
              <a:ext uri="{FF2B5EF4-FFF2-40B4-BE49-F238E27FC236}">
                <a16:creationId xmlns:a16="http://schemas.microsoft.com/office/drawing/2014/main" id="{32BEF673-C6A6-5679-093A-633BEFF82322}"/>
              </a:ext>
            </a:extLst>
          </p:cNvPr>
          <p:cNvCxnSpPr/>
          <p:nvPr/>
        </p:nvCxnSpPr>
        <p:spPr>
          <a:xfrm flipV="1">
            <a:off x="1403350" y="923925"/>
            <a:ext cx="4071944" cy="1799070"/>
          </a:xfrm>
          <a:prstGeom prst="bentConnector3">
            <a:avLst>
              <a:gd name="adj1" fmla="val 331"/>
            </a:avLst>
          </a:prstGeom>
          <a:ln>
            <a:tailEnd type="triangle"/>
          </a:ln>
        </p:spPr>
        <p:style>
          <a:lnRef idx="3">
            <a:schemeClr val="dk1"/>
          </a:lnRef>
          <a:fillRef idx="0">
            <a:schemeClr val="dk1"/>
          </a:fillRef>
          <a:effectRef idx="2">
            <a:schemeClr val="dk1"/>
          </a:effectRef>
          <a:fontRef idx="minor">
            <a:schemeClr val="tx1"/>
          </a:fontRef>
        </p:style>
      </p:cxnSp>
      <p:cxnSp>
        <p:nvCxnSpPr>
          <p:cNvPr id="16" name="Connector: Elbow 13">
            <a:extLst>
              <a:ext uri="{FF2B5EF4-FFF2-40B4-BE49-F238E27FC236}">
                <a16:creationId xmlns:a16="http://schemas.microsoft.com/office/drawing/2014/main" id="{28283783-57B3-9DCB-E754-652FC40BD15D}"/>
              </a:ext>
            </a:extLst>
          </p:cNvPr>
          <p:cNvCxnSpPr/>
          <p:nvPr/>
        </p:nvCxnSpPr>
        <p:spPr>
          <a:xfrm rot="10800000" flipV="1">
            <a:off x="2073276" y="1615439"/>
            <a:ext cx="3375025" cy="1107555"/>
          </a:xfrm>
          <a:prstGeom prst="bentConnector3">
            <a:avLst>
              <a:gd name="adj1" fmla="val 99897"/>
            </a:avLst>
          </a:prstGeom>
          <a:ln>
            <a:tailEnd type="triangle"/>
          </a:ln>
        </p:spPr>
        <p:style>
          <a:lnRef idx="3">
            <a:schemeClr val="dk1"/>
          </a:lnRef>
          <a:fillRef idx="0">
            <a:schemeClr val="dk1"/>
          </a:fillRef>
          <a:effectRef idx="2">
            <a:schemeClr val="dk1"/>
          </a:effectRef>
          <a:fontRef idx="minor">
            <a:schemeClr val="tx1"/>
          </a:fontRef>
        </p:style>
      </p:cxnSp>
      <p:grpSp>
        <p:nvGrpSpPr>
          <p:cNvPr id="17" name="Group 16">
            <a:extLst>
              <a:ext uri="{FF2B5EF4-FFF2-40B4-BE49-F238E27FC236}">
                <a16:creationId xmlns:a16="http://schemas.microsoft.com/office/drawing/2014/main" id="{BF873891-4DA8-D89D-8610-8DC504BD8F0C}"/>
              </a:ext>
            </a:extLst>
          </p:cNvPr>
          <p:cNvGrpSpPr/>
          <p:nvPr/>
        </p:nvGrpSpPr>
        <p:grpSpPr>
          <a:xfrm>
            <a:off x="8267051" y="2750801"/>
            <a:ext cx="3289156" cy="1412009"/>
            <a:chOff x="7072313" y="1343025"/>
            <a:chExt cx="1409700" cy="614363"/>
          </a:xfrm>
        </p:grpSpPr>
        <p:cxnSp>
          <p:nvCxnSpPr>
            <p:cNvPr id="18" name="Straight Connector 17">
              <a:extLst>
                <a:ext uri="{FF2B5EF4-FFF2-40B4-BE49-F238E27FC236}">
                  <a16:creationId xmlns:a16="http://schemas.microsoft.com/office/drawing/2014/main" id="{B68AC0DB-07FE-8E92-E109-18230FC87D8F}"/>
                </a:ext>
              </a:extLst>
            </p:cNvPr>
            <p:cNvCxnSpPr/>
            <p:nvPr/>
          </p:nvCxnSpPr>
          <p:spPr>
            <a:xfrm>
              <a:off x="7072313" y="1345406"/>
              <a:ext cx="1409700" cy="0"/>
            </a:xfrm>
            <a:prstGeom prst="line">
              <a:avLst/>
            </a:prstGeom>
          </p:spPr>
          <p:style>
            <a:lnRef idx="3">
              <a:schemeClr val="dk1"/>
            </a:lnRef>
            <a:fillRef idx="0">
              <a:schemeClr val="dk1"/>
            </a:fillRef>
            <a:effectRef idx="2">
              <a:schemeClr val="dk1"/>
            </a:effectRef>
            <a:fontRef idx="minor">
              <a:schemeClr val="tx1"/>
            </a:fontRef>
          </p:style>
        </p:cxnSp>
        <p:cxnSp>
          <p:nvCxnSpPr>
            <p:cNvPr id="19" name="Straight Connector 18">
              <a:extLst>
                <a:ext uri="{FF2B5EF4-FFF2-40B4-BE49-F238E27FC236}">
                  <a16:creationId xmlns:a16="http://schemas.microsoft.com/office/drawing/2014/main" id="{613C1081-7D13-B637-465B-F000E50B092A}"/>
                </a:ext>
              </a:extLst>
            </p:cNvPr>
            <p:cNvCxnSpPr/>
            <p:nvPr/>
          </p:nvCxnSpPr>
          <p:spPr>
            <a:xfrm>
              <a:off x="7072313" y="1952626"/>
              <a:ext cx="1409700" cy="0"/>
            </a:xfrm>
            <a:prstGeom prst="line">
              <a:avLst/>
            </a:prstGeom>
          </p:spPr>
          <p:style>
            <a:lnRef idx="3">
              <a:schemeClr val="dk1"/>
            </a:lnRef>
            <a:fillRef idx="0">
              <a:schemeClr val="dk1"/>
            </a:fillRef>
            <a:effectRef idx="2">
              <a:schemeClr val="dk1"/>
            </a:effectRef>
            <a:fontRef idx="minor">
              <a:schemeClr val="tx1"/>
            </a:fontRef>
          </p:style>
        </p:cxnSp>
        <p:cxnSp>
          <p:nvCxnSpPr>
            <p:cNvPr id="20" name="Straight Connector 19">
              <a:extLst>
                <a:ext uri="{FF2B5EF4-FFF2-40B4-BE49-F238E27FC236}">
                  <a16:creationId xmlns:a16="http://schemas.microsoft.com/office/drawing/2014/main" id="{FFE81D52-3CB4-95CF-06A5-C1E78F7D91A0}"/>
                </a:ext>
              </a:extLst>
            </p:cNvPr>
            <p:cNvCxnSpPr>
              <a:cxnSpLocks/>
            </p:cNvCxnSpPr>
            <p:nvPr/>
          </p:nvCxnSpPr>
          <p:spPr>
            <a:xfrm>
              <a:off x="7079457" y="1343025"/>
              <a:ext cx="0" cy="614363"/>
            </a:xfrm>
            <a:prstGeom prst="line">
              <a:avLst/>
            </a:prstGeom>
          </p:spPr>
          <p:style>
            <a:lnRef idx="3">
              <a:schemeClr val="dk1"/>
            </a:lnRef>
            <a:fillRef idx="0">
              <a:schemeClr val="dk1"/>
            </a:fillRef>
            <a:effectRef idx="2">
              <a:schemeClr val="dk1"/>
            </a:effectRef>
            <a:fontRef idx="minor">
              <a:schemeClr val="tx1"/>
            </a:fontRef>
          </p:style>
        </p:cxnSp>
      </p:grpSp>
      <p:sp>
        <p:nvSpPr>
          <p:cNvPr id="21" name="Oval 20">
            <a:extLst>
              <a:ext uri="{FF2B5EF4-FFF2-40B4-BE49-F238E27FC236}">
                <a16:creationId xmlns:a16="http://schemas.microsoft.com/office/drawing/2014/main" id="{7A1327CA-431D-B2CA-E9FE-7FBA58F5B52D}"/>
              </a:ext>
            </a:extLst>
          </p:cNvPr>
          <p:cNvSpPr/>
          <p:nvPr/>
        </p:nvSpPr>
        <p:spPr>
          <a:xfrm>
            <a:off x="5347854" y="2722995"/>
            <a:ext cx="1468582" cy="1412009"/>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600" dirty="0">
              <a:latin typeface="Times New Roman" panose="02020603050405020304" pitchFamily="18" charset="0"/>
              <a:cs typeface="Times New Roman" panose="02020603050405020304" pitchFamily="18" charset="0"/>
            </a:endParaRPr>
          </a:p>
          <a:p>
            <a:pPr algn="ctr"/>
            <a:r>
              <a:rPr lang="en-US" sz="1600" dirty="0">
                <a:latin typeface="Times New Roman" panose="02020603050405020304" pitchFamily="18" charset="0"/>
                <a:cs typeface="Times New Roman" panose="02020603050405020304" pitchFamily="18" charset="0"/>
              </a:rPr>
              <a:t>3.2.2</a:t>
            </a:r>
          </a:p>
          <a:p>
            <a:pPr algn="ctr"/>
            <a:r>
              <a:rPr lang="en-US" sz="1600" dirty="0">
                <a:latin typeface="Times New Roman" panose="02020603050405020304" pitchFamily="18" charset="0"/>
                <a:cs typeface="Times New Roman" panose="02020603050405020304" pitchFamily="18" charset="0"/>
              </a:rPr>
              <a:t>UPDATE </a:t>
            </a:r>
          </a:p>
          <a:p>
            <a:pPr algn="ctr"/>
            <a:r>
              <a:rPr lang="en-US" sz="1600" dirty="0">
                <a:latin typeface="Times New Roman" panose="02020603050405020304" pitchFamily="18" charset="0"/>
                <a:cs typeface="Times New Roman" panose="02020603050405020304" pitchFamily="18" charset="0"/>
              </a:rPr>
              <a:t>SEMES-TER </a:t>
            </a:r>
          </a:p>
          <a:p>
            <a:pPr algn="ctr"/>
            <a:r>
              <a:rPr lang="en-US" sz="1600" dirty="0">
                <a:latin typeface="Times New Roman" panose="02020603050405020304" pitchFamily="18" charset="0"/>
                <a:cs typeface="Times New Roman" panose="02020603050405020304" pitchFamily="18" charset="0"/>
              </a:rPr>
              <a:t>DETAIL</a:t>
            </a:r>
            <a:endParaRPr lang="en-IN" sz="1600" dirty="0">
              <a:latin typeface="Times New Roman" panose="02020603050405020304" pitchFamily="18" charset="0"/>
              <a:cs typeface="Times New Roman" panose="02020603050405020304" pitchFamily="18" charset="0"/>
            </a:endParaRPr>
          </a:p>
          <a:p>
            <a:pPr algn="ctr"/>
            <a:endParaRPr lang="en-IN" dirty="0">
              <a:latin typeface="Times New Roman" panose="02020603050405020304" pitchFamily="18" charset="0"/>
              <a:cs typeface="Times New Roman" panose="02020603050405020304" pitchFamily="18" charset="0"/>
            </a:endParaRPr>
          </a:p>
        </p:txBody>
      </p:sp>
      <p:cxnSp>
        <p:nvCxnSpPr>
          <p:cNvPr id="22" name="Connector: Elbow 19">
            <a:extLst>
              <a:ext uri="{FF2B5EF4-FFF2-40B4-BE49-F238E27FC236}">
                <a16:creationId xmlns:a16="http://schemas.microsoft.com/office/drawing/2014/main" id="{83147398-9E4E-4A1D-3D92-412345061D5A}"/>
              </a:ext>
            </a:extLst>
          </p:cNvPr>
          <p:cNvCxnSpPr>
            <a:cxnSpLocks/>
          </p:cNvCxnSpPr>
          <p:nvPr/>
        </p:nvCxnSpPr>
        <p:spPr>
          <a:xfrm rot="10800000" flipV="1">
            <a:off x="6716708" y="4162809"/>
            <a:ext cx="3730312" cy="1774154"/>
          </a:xfrm>
          <a:prstGeom prst="bentConnector3">
            <a:avLst>
              <a:gd name="adj1" fmla="val 634"/>
            </a:avLst>
          </a:prstGeom>
          <a:ln>
            <a:tailEnd type="triangle"/>
          </a:ln>
        </p:spPr>
        <p:style>
          <a:lnRef idx="3">
            <a:schemeClr val="dk1"/>
          </a:lnRef>
          <a:fillRef idx="0">
            <a:schemeClr val="dk1"/>
          </a:fillRef>
          <a:effectRef idx="2">
            <a:schemeClr val="dk1"/>
          </a:effectRef>
          <a:fontRef idx="minor">
            <a:schemeClr val="tx1"/>
          </a:fontRef>
        </p:style>
      </p:cxnSp>
      <p:cxnSp>
        <p:nvCxnSpPr>
          <p:cNvPr id="23" name="Connector: Elbow 20">
            <a:extLst>
              <a:ext uri="{FF2B5EF4-FFF2-40B4-BE49-F238E27FC236}">
                <a16:creationId xmlns:a16="http://schemas.microsoft.com/office/drawing/2014/main" id="{0AD6FA67-D115-8B36-C328-E20F6F75C2BB}"/>
              </a:ext>
            </a:extLst>
          </p:cNvPr>
          <p:cNvCxnSpPr>
            <a:cxnSpLocks/>
          </p:cNvCxnSpPr>
          <p:nvPr/>
        </p:nvCxnSpPr>
        <p:spPr>
          <a:xfrm flipV="1">
            <a:off x="5468943" y="4162809"/>
            <a:ext cx="4231317" cy="1079752"/>
          </a:xfrm>
          <a:prstGeom prst="bentConnector3">
            <a:avLst>
              <a:gd name="adj1" fmla="val 100064"/>
            </a:avLst>
          </a:prstGeom>
          <a:ln>
            <a:tailEnd type="triangle"/>
          </a:ln>
        </p:spPr>
        <p:style>
          <a:lnRef idx="3">
            <a:schemeClr val="dk1"/>
          </a:lnRef>
          <a:fillRef idx="0">
            <a:schemeClr val="dk1"/>
          </a:fillRef>
          <a:effectRef idx="2">
            <a:schemeClr val="dk1"/>
          </a:effectRef>
          <a:fontRef idx="minor">
            <a:schemeClr val="tx1"/>
          </a:fontRef>
        </p:style>
      </p:cxnSp>
      <p:sp>
        <p:nvSpPr>
          <p:cNvPr id="24" name="Oval 23">
            <a:extLst>
              <a:ext uri="{FF2B5EF4-FFF2-40B4-BE49-F238E27FC236}">
                <a16:creationId xmlns:a16="http://schemas.microsoft.com/office/drawing/2014/main" id="{5A622453-BADE-480F-FCA6-79919337BD47}"/>
              </a:ext>
            </a:extLst>
          </p:cNvPr>
          <p:cNvSpPr/>
          <p:nvPr/>
        </p:nvSpPr>
        <p:spPr>
          <a:xfrm>
            <a:off x="5346262" y="4864100"/>
            <a:ext cx="1468582" cy="1412009"/>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latin typeface="Times New Roman" panose="02020603050405020304" pitchFamily="18" charset="0"/>
                <a:cs typeface="Times New Roman" panose="02020603050405020304" pitchFamily="18" charset="0"/>
              </a:rPr>
              <a:t>3.2.3</a:t>
            </a:r>
          </a:p>
          <a:p>
            <a:pPr algn="ctr"/>
            <a:r>
              <a:rPr lang="en-US" sz="1600" dirty="0">
                <a:latin typeface="Times New Roman" panose="02020603050405020304" pitchFamily="18" charset="0"/>
                <a:cs typeface="Times New Roman" panose="02020603050405020304" pitchFamily="18" charset="0"/>
              </a:rPr>
              <a:t>DELETE </a:t>
            </a:r>
          </a:p>
          <a:p>
            <a:pPr algn="ctr"/>
            <a:r>
              <a:rPr lang="en-US" sz="1600" dirty="0">
                <a:latin typeface="Times New Roman" panose="02020603050405020304" pitchFamily="18" charset="0"/>
                <a:cs typeface="Times New Roman" panose="02020603050405020304" pitchFamily="18" charset="0"/>
              </a:rPr>
              <a:t>SEMES-TER </a:t>
            </a:r>
          </a:p>
          <a:p>
            <a:pPr algn="ctr"/>
            <a:r>
              <a:rPr lang="en-US" sz="1600" dirty="0">
                <a:latin typeface="Times New Roman" panose="02020603050405020304" pitchFamily="18" charset="0"/>
                <a:cs typeface="Times New Roman" panose="02020603050405020304" pitchFamily="18" charset="0"/>
              </a:rPr>
              <a:t>DETAIL</a:t>
            </a:r>
            <a:endParaRPr lang="en-IN" sz="1600" dirty="0">
              <a:latin typeface="Times New Roman" panose="02020603050405020304" pitchFamily="18" charset="0"/>
              <a:cs typeface="Times New Roman" panose="02020603050405020304" pitchFamily="18" charset="0"/>
            </a:endParaRPr>
          </a:p>
        </p:txBody>
      </p:sp>
      <p:sp>
        <p:nvSpPr>
          <p:cNvPr id="25" name="TextBox 24">
            <a:extLst>
              <a:ext uri="{FF2B5EF4-FFF2-40B4-BE49-F238E27FC236}">
                <a16:creationId xmlns:a16="http://schemas.microsoft.com/office/drawing/2014/main" id="{8FC8ED0F-84EE-0C42-AE88-B4E64DEEDC28}"/>
              </a:ext>
            </a:extLst>
          </p:cNvPr>
          <p:cNvSpPr txBox="1"/>
          <p:nvPr/>
        </p:nvSpPr>
        <p:spPr>
          <a:xfrm>
            <a:off x="422131" y="3066761"/>
            <a:ext cx="2771115" cy="707886"/>
          </a:xfrm>
          <a:prstGeom prst="rect">
            <a:avLst/>
          </a:prstGeom>
          <a:noFill/>
        </p:spPr>
        <p:txBody>
          <a:bodyPr wrap="square" rtlCol="0">
            <a:spAutoFit/>
          </a:bodyPr>
          <a:lstStyle/>
          <a:p>
            <a:pPr algn="ctr"/>
            <a:r>
              <a:rPr lang="en-US" sz="4000" b="1" dirty="0">
                <a:latin typeface="Times New Roman" panose="02020603050405020304" pitchFamily="18" charset="0"/>
                <a:ea typeface="Tahoma" panose="020B0604030504040204" pitchFamily="34" charset="0"/>
                <a:cs typeface="Times New Roman" panose="02020603050405020304" pitchFamily="18" charset="0"/>
              </a:rPr>
              <a:t>ADMIN</a:t>
            </a:r>
            <a:endParaRPr lang="en-IN" b="1" dirty="0">
              <a:latin typeface="Times New Roman" panose="02020603050405020304" pitchFamily="18" charset="0"/>
              <a:ea typeface="Tahoma" panose="020B0604030504040204" pitchFamily="34" charset="0"/>
              <a:cs typeface="Times New Roman" panose="02020603050405020304" pitchFamily="18" charset="0"/>
            </a:endParaRPr>
          </a:p>
        </p:txBody>
      </p:sp>
      <p:cxnSp>
        <p:nvCxnSpPr>
          <p:cNvPr id="26" name="Straight Arrow Connector 25">
            <a:extLst>
              <a:ext uri="{FF2B5EF4-FFF2-40B4-BE49-F238E27FC236}">
                <a16:creationId xmlns:a16="http://schemas.microsoft.com/office/drawing/2014/main" id="{9B9E5515-359F-650B-D444-C592DE82C999}"/>
              </a:ext>
            </a:extLst>
          </p:cNvPr>
          <p:cNvCxnSpPr/>
          <p:nvPr/>
        </p:nvCxnSpPr>
        <p:spPr>
          <a:xfrm>
            <a:off x="6716708" y="3066761"/>
            <a:ext cx="1550343"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7" name="Straight Arrow Connector 26">
            <a:extLst>
              <a:ext uri="{FF2B5EF4-FFF2-40B4-BE49-F238E27FC236}">
                <a16:creationId xmlns:a16="http://schemas.microsoft.com/office/drawing/2014/main" id="{6AB3C61E-2508-5A94-6B69-99029FBBD505}"/>
              </a:ext>
            </a:extLst>
          </p:cNvPr>
          <p:cNvCxnSpPr/>
          <p:nvPr/>
        </p:nvCxnSpPr>
        <p:spPr>
          <a:xfrm flipH="1">
            <a:off x="6716708" y="3790950"/>
            <a:ext cx="1567012"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9" name="Connector: Elbow 25">
            <a:extLst>
              <a:ext uri="{FF2B5EF4-FFF2-40B4-BE49-F238E27FC236}">
                <a16:creationId xmlns:a16="http://schemas.microsoft.com/office/drawing/2014/main" id="{E6D76411-B7BE-E404-B1A5-712B6F87E81E}"/>
              </a:ext>
            </a:extLst>
          </p:cNvPr>
          <p:cNvCxnSpPr>
            <a:cxnSpLocks/>
          </p:cNvCxnSpPr>
          <p:nvPr/>
        </p:nvCxnSpPr>
        <p:spPr>
          <a:xfrm>
            <a:off x="6716708" y="923925"/>
            <a:ext cx="3730312" cy="1821405"/>
          </a:xfrm>
          <a:prstGeom prst="bentConnector3">
            <a:avLst>
              <a:gd name="adj1" fmla="val 100204"/>
            </a:avLst>
          </a:prstGeom>
          <a:ln>
            <a:tailEnd type="triangle"/>
          </a:ln>
        </p:spPr>
        <p:style>
          <a:lnRef idx="3">
            <a:schemeClr val="dk1"/>
          </a:lnRef>
          <a:fillRef idx="0">
            <a:schemeClr val="dk1"/>
          </a:fillRef>
          <a:effectRef idx="2">
            <a:schemeClr val="dk1"/>
          </a:effectRef>
          <a:fontRef idx="minor">
            <a:schemeClr val="tx1"/>
          </a:fontRef>
        </p:style>
      </p:cxnSp>
      <p:cxnSp>
        <p:nvCxnSpPr>
          <p:cNvPr id="30" name="Connector: Elbow 26">
            <a:extLst>
              <a:ext uri="{FF2B5EF4-FFF2-40B4-BE49-F238E27FC236}">
                <a16:creationId xmlns:a16="http://schemas.microsoft.com/office/drawing/2014/main" id="{568835A5-F743-235E-AF39-8855762EEE22}"/>
              </a:ext>
            </a:extLst>
          </p:cNvPr>
          <p:cNvCxnSpPr>
            <a:cxnSpLocks/>
          </p:cNvCxnSpPr>
          <p:nvPr/>
        </p:nvCxnSpPr>
        <p:spPr>
          <a:xfrm rot="10800000">
            <a:off x="6742550" y="1591726"/>
            <a:ext cx="2957710" cy="1153604"/>
          </a:xfrm>
          <a:prstGeom prst="bentConnector3">
            <a:avLst>
              <a:gd name="adj1" fmla="val -535"/>
            </a:avLst>
          </a:prstGeom>
          <a:ln>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5B08F7FE-7A7D-848A-D4B1-B38891DCECE8}"/>
                  </a:ext>
                </a:extLst>
              </p:cNvPr>
              <p:cNvSpPr txBox="1"/>
              <p:nvPr/>
            </p:nvSpPr>
            <p:spPr>
              <a:xfrm>
                <a:off x="19142" y="0"/>
                <a:ext cx="5062811" cy="656783"/>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p>
                        <m:sSupPr>
                          <m:ctrlPr>
                            <a:rPr lang="en-US" b="1" i="1" smtClean="0">
                              <a:latin typeface="Cambria Math" panose="02040503050406030204" pitchFamily="18" charset="0"/>
                            </a:rPr>
                          </m:ctrlPr>
                        </m:sSupPr>
                        <m:e>
                          <m:r>
                            <a:rPr lang="en-US" b="1" i="1" smtClean="0">
                              <a:latin typeface="Cambria Math" panose="02040503050406030204" pitchFamily="18" charset="0"/>
                            </a:rPr>
                            <m:t>𝟑</m:t>
                          </m:r>
                        </m:e>
                        <m:sup>
                          <m:r>
                            <a:rPr lang="en-US" b="1" i="1" smtClean="0">
                              <a:latin typeface="Cambria Math" panose="02040503050406030204" pitchFamily="18" charset="0"/>
                            </a:rPr>
                            <m:t>𝒓𝒅</m:t>
                          </m:r>
                        </m:sup>
                      </m:sSup>
                      <m:r>
                        <a:rPr lang="en-US" b="1" i="1" smtClean="0">
                          <a:latin typeface="Cambria Math" panose="02040503050406030204" pitchFamily="18" charset="0"/>
                        </a:rPr>
                        <m:t> </m:t>
                      </m:r>
                      <m:r>
                        <a:rPr lang="en-US" b="1" i="1" smtClean="0">
                          <a:latin typeface="Cambria Math" panose="02040503050406030204" pitchFamily="18" charset="0"/>
                        </a:rPr>
                        <m:t>𝑳𝑬𝑽𝑬𝑳</m:t>
                      </m:r>
                      <m:r>
                        <a:rPr lang="en-US" b="1" i="1" smtClean="0">
                          <a:latin typeface="Cambria Math" panose="02040503050406030204" pitchFamily="18" charset="0"/>
                        </a:rPr>
                        <m:t> </m:t>
                      </m:r>
                      <m:r>
                        <a:rPr lang="en-US" b="1" i="1" smtClean="0">
                          <a:latin typeface="Cambria Math" panose="02040503050406030204" pitchFamily="18" charset="0"/>
                        </a:rPr>
                        <m:t>𝑫𝑭𝑫</m:t>
                      </m:r>
                      <m:r>
                        <a:rPr lang="en-US" b="1" i="1" smtClean="0">
                          <a:latin typeface="Cambria Math" panose="02040503050406030204" pitchFamily="18" charset="0"/>
                        </a:rPr>
                        <m:t> </m:t>
                      </m:r>
                      <m:r>
                        <a:rPr lang="en-US" b="1" i="1" smtClean="0">
                          <a:latin typeface="Cambria Math" panose="02040503050406030204" pitchFamily="18" charset="0"/>
                        </a:rPr>
                        <m:t>𝒇𝒐𝒓</m:t>
                      </m:r>
                      <m:r>
                        <a:rPr lang="en-US" b="1" i="1" smtClean="0">
                          <a:latin typeface="Cambria Math" panose="02040503050406030204" pitchFamily="18" charset="0"/>
                        </a:rPr>
                        <m:t> </m:t>
                      </m:r>
                      <m:r>
                        <a:rPr lang="en-US" b="1" i="1" smtClean="0">
                          <a:latin typeface="Cambria Math" panose="02040503050406030204" pitchFamily="18" charset="0"/>
                        </a:rPr>
                        <m:t>𝟑</m:t>
                      </m:r>
                      <m:r>
                        <a:rPr lang="en-US" b="1" i="1" smtClean="0">
                          <a:latin typeface="Cambria Math" panose="02040503050406030204" pitchFamily="18" charset="0"/>
                        </a:rPr>
                        <m:t>.</m:t>
                      </m:r>
                      <m:r>
                        <a:rPr lang="en-US" b="1" i="1" smtClean="0">
                          <a:latin typeface="Cambria Math" panose="02040503050406030204" pitchFamily="18" charset="0"/>
                        </a:rPr>
                        <m:t>𝟐</m:t>
                      </m:r>
                      <m:d>
                        <m:dPr>
                          <m:ctrlPr>
                            <a:rPr lang="en-US" b="1" i="1">
                              <a:latin typeface="Cambria Math" panose="02040503050406030204" pitchFamily="18" charset="0"/>
                            </a:rPr>
                          </m:ctrlPr>
                        </m:dPr>
                        <m:e>
                          <m:r>
                            <a:rPr lang="en-US" b="1" i="1">
                              <a:latin typeface="Cambria Math" panose="02040503050406030204" pitchFamily="18" charset="0"/>
                            </a:rPr>
                            <m:t>𝑴𝒂𝒏𝒂𝒈𝒆</m:t>
                          </m:r>
                          <m:r>
                            <a:rPr lang="en-US" b="1" i="1">
                              <a:latin typeface="Cambria Math" panose="02040503050406030204" pitchFamily="18" charset="0"/>
                            </a:rPr>
                            <m:t> </m:t>
                          </m:r>
                          <m:r>
                            <a:rPr lang="en-US" b="1" i="1" smtClean="0">
                              <a:latin typeface="Cambria Math" panose="02040503050406030204" pitchFamily="18" charset="0"/>
                            </a:rPr>
                            <m:t>𝑺𝒆𝒎𝒆𝒔𝒕𝒆𝒓</m:t>
                          </m:r>
                        </m:e>
                      </m:d>
                      <m:r>
                        <a:rPr lang="en-US" b="1" i="1">
                          <a:latin typeface="Cambria Math" panose="02040503050406030204" pitchFamily="18" charset="0"/>
                        </a:rPr>
                        <m:t>:−</m:t>
                      </m:r>
                    </m:oMath>
                  </m:oMathPara>
                </a14:m>
                <a:endParaRPr lang="en-US" b="1" dirty="0">
                  <a:latin typeface="Times New Roman" panose="02020603050405020304" pitchFamily="18" charset="0"/>
                </a:endParaRPr>
              </a:p>
              <a:p>
                <a:endParaRPr lang="en-US" b="1" dirty="0">
                  <a:latin typeface="Times New Roman" panose="02020603050405020304" pitchFamily="18" charset="0"/>
                  <a:cs typeface="Times New Roman" panose="02020603050405020304" pitchFamily="18" charset="0"/>
                </a:endParaRPr>
              </a:p>
            </p:txBody>
          </p:sp>
        </mc:Choice>
        <mc:Fallback xmlns="">
          <p:sp>
            <p:nvSpPr>
              <p:cNvPr id="31" name="TextBox 30">
                <a:extLst>
                  <a:ext uri="{FF2B5EF4-FFF2-40B4-BE49-F238E27FC236}">
                    <a16:creationId xmlns:a16="http://schemas.microsoft.com/office/drawing/2014/main" id="{5B08F7FE-7A7D-848A-D4B1-B38891DCECE8}"/>
                  </a:ext>
                </a:extLst>
              </p:cNvPr>
              <p:cNvSpPr txBox="1">
                <a:spLocks noRot="1" noChangeAspect="1" noMove="1" noResize="1" noEditPoints="1" noAdjustHandles="1" noChangeArrowheads="1" noChangeShapeType="1" noTextEdit="1"/>
              </p:cNvSpPr>
              <p:nvPr/>
            </p:nvSpPr>
            <p:spPr>
              <a:xfrm>
                <a:off x="19142" y="0"/>
                <a:ext cx="5062811" cy="656783"/>
              </a:xfrm>
              <a:prstGeom prst="rect">
                <a:avLst/>
              </a:prstGeom>
              <a:blipFill>
                <a:blip r:embed="rId2"/>
                <a:stretch>
                  <a:fillRect r="-481"/>
                </a:stretch>
              </a:blipFill>
            </p:spPr>
            <p:txBody>
              <a:bodyPr/>
              <a:lstStyle/>
              <a:p>
                <a:r>
                  <a:rPr lang="en-IN">
                    <a:noFill/>
                  </a:rPr>
                  <a:t> </a:t>
                </a:r>
              </a:p>
            </p:txBody>
          </p:sp>
        </mc:Fallback>
      </mc:AlternateContent>
      <p:sp>
        <p:nvSpPr>
          <p:cNvPr id="32" name="TextBox 31">
            <a:extLst>
              <a:ext uri="{FF2B5EF4-FFF2-40B4-BE49-F238E27FC236}">
                <a16:creationId xmlns:a16="http://schemas.microsoft.com/office/drawing/2014/main" id="{4CF55038-1145-105D-2CDA-7166CC2DF41B}"/>
              </a:ext>
            </a:extLst>
          </p:cNvPr>
          <p:cNvSpPr txBox="1"/>
          <p:nvPr/>
        </p:nvSpPr>
        <p:spPr>
          <a:xfrm>
            <a:off x="8577944" y="2872922"/>
            <a:ext cx="3149994" cy="1200329"/>
          </a:xfrm>
          <a:prstGeom prst="rect">
            <a:avLst/>
          </a:prstGeom>
          <a:noFill/>
        </p:spPr>
        <p:txBody>
          <a:bodyPr wrap="square" rtlCol="0">
            <a:spAutoFit/>
          </a:bodyPr>
          <a:lstStyle/>
          <a:p>
            <a:r>
              <a:rPr lang="en-US" sz="3600" dirty="0">
                <a:latin typeface="Times New Roman" panose="02020603050405020304" pitchFamily="18" charset="0"/>
                <a:cs typeface="Times New Roman" panose="02020603050405020304" pitchFamily="18" charset="0"/>
              </a:rPr>
              <a:t>SEMESTER DETAIL</a:t>
            </a:r>
            <a:endParaRPr lang="en-IN" sz="3600" dirty="0">
              <a:latin typeface="Times New Roman" panose="02020603050405020304" pitchFamily="18" charset="0"/>
              <a:cs typeface="Times New Roman" panose="02020603050405020304" pitchFamily="18" charset="0"/>
            </a:endParaRPr>
          </a:p>
        </p:txBody>
      </p:sp>
      <p:sp>
        <p:nvSpPr>
          <p:cNvPr id="33" name="TextBox 32">
            <a:extLst>
              <a:ext uri="{FF2B5EF4-FFF2-40B4-BE49-F238E27FC236}">
                <a16:creationId xmlns:a16="http://schemas.microsoft.com/office/drawing/2014/main" id="{D4AC0FED-FDA7-30E3-D9E4-C583D880E83E}"/>
              </a:ext>
            </a:extLst>
          </p:cNvPr>
          <p:cNvSpPr txBox="1"/>
          <p:nvPr/>
        </p:nvSpPr>
        <p:spPr>
          <a:xfrm>
            <a:off x="2744610" y="605198"/>
            <a:ext cx="2133600" cy="307777"/>
          </a:xfrm>
          <a:prstGeom prst="rect">
            <a:avLst/>
          </a:prstGeom>
          <a:noFill/>
        </p:spPr>
        <p:txBody>
          <a:bodyPr wrap="square" rtlCol="0">
            <a:spAutoFit/>
          </a:bodyPr>
          <a:lstStyle/>
          <a:p>
            <a:pPr algn="ctr"/>
            <a:r>
              <a:rPr lang="en-US" sz="1400" dirty="0">
                <a:latin typeface="Times New Roman" panose="02020603050405020304" pitchFamily="18" charset="0"/>
                <a:cs typeface="Times New Roman" panose="02020603050405020304" pitchFamily="18" charset="0"/>
              </a:rPr>
              <a:t>SEMESTER INFO</a:t>
            </a:r>
            <a:endParaRPr lang="en-IN" sz="1400" dirty="0">
              <a:latin typeface="Times New Roman" panose="02020603050405020304" pitchFamily="18" charset="0"/>
              <a:cs typeface="Times New Roman" panose="02020603050405020304" pitchFamily="18" charset="0"/>
            </a:endParaRPr>
          </a:p>
        </p:txBody>
      </p:sp>
      <p:sp>
        <p:nvSpPr>
          <p:cNvPr id="34" name="TextBox 33">
            <a:extLst>
              <a:ext uri="{FF2B5EF4-FFF2-40B4-BE49-F238E27FC236}">
                <a16:creationId xmlns:a16="http://schemas.microsoft.com/office/drawing/2014/main" id="{88237C14-D21E-C4C6-A0AA-D35640E33BE6}"/>
              </a:ext>
            </a:extLst>
          </p:cNvPr>
          <p:cNvSpPr txBox="1"/>
          <p:nvPr/>
        </p:nvSpPr>
        <p:spPr>
          <a:xfrm>
            <a:off x="7491879" y="674837"/>
            <a:ext cx="2133600" cy="307777"/>
          </a:xfrm>
          <a:prstGeom prst="rect">
            <a:avLst/>
          </a:prstGeom>
          <a:noFill/>
        </p:spPr>
        <p:txBody>
          <a:bodyPr wrap="square" rtlCol="0">
            <a:spAutoFit/>
          </a:bodyPr>
          <a:lstStyle/>
          <a:p>
            <a:pPr algn="ctr"/>
            <a:r>
              <a:rPr lang="en-US" sz="1400" dirty="0">
                <a:latin typeface="Times New Roman" panose="02020603050405020304" pitchFamily="18" charset="0"/>
                <a:cs typeface="Times New Roman" panose="02020603050405020304" pitchFamily="18" charset="0"/>
              </a:rPr>
              <a:t>SEMESTER INFO</a:t>
            </a:r>
            <a:endParaRPr lang="en-IN" sz="1400" dirty="0">
              <a:latin typeface="Times New Roman" panose="02020603050405020304" pitchFamily="18" charset="0"/>
              <a:cs typeface="Times New Roman" panose="02020603050405020304" pitchFamily="18" charset="0"/>
            </a:endParaRPr>
          </a:p>
        </p:txBody>
      </p:sp>
      <p:sp>
        <p:nvSpPr>
          <p:cNvPr id="35" name="TextBox 34">
            <a:extLst>
              <a:ext uri="{FF2B5EF4-FFF2-40B4-BE49-F238E27FC236}">
                <a16:creationId xmlns:a16="http://schemas.microsoft.com/office/drawing/2014/main" id="{613FCF78-B7C7-FDE5-88EC-3A035F07611B}"/>
              </a:ext>
            </a:extLst>
          </p:cNvPr>
          <p:cNvSpPr txBox="1"/>
          <p:nvPr/>
        </p:nvSpPr>
        <p:spPr>
          <a:xfrm>
            <a:off x="2747244" y="1613058"/>
            <a:ext cx="2133600" cy="307777"/>
          </a:xfrm>
          <a:prstGeom prst="rect">
            <a:avLst/>
          </a:prstGeom>
          <a:noFill/>
        </p:spPr>
        <p:txBody>
          <a:bodyPr wrap="square" rtlCol="0">
            <a:spAutoFit/>
          </a:bodyPr>
          <a:lstStyle/>
          <a:p>
            <a:pPr algn="ctr"/>
            <a:r>
              <a:rPr lang="en-US" sz="1400" dirty="0">
                <a:latin typeface="Times New Roman" panose="02020603050405020304" pitchFamily="18" charset="0"/>
                <a:cs typeface="Times New Roman" panose="02020603050405020304" pitchFamily="18" charset="0"/>
              </a:rPr>
              <a:t>SEMESTER DETAIL</a:t>
            </a:r>
            <a:endParaRPr lang="en-IN" sz="1400" dirty="0">
              <a:latin typeface="Times New Roman" panose="02020603050405020304" pitchFamily="18" charset="0"/>
              <a:cs typeface="Times New Roman" panose="02020603050405020304" pitchFamily="18" charset="0"/>
            </a:endParaRPr>
          </a:p>
        </p:txBody>
      </p:sp>
      <p:sp>
        <p:nvSpPr>
          <p:cNvPr id="36" name="TextBox 35">
            <a:extLst>
              <a:ext uri="{FF2B5EF4-FFF2-40B4-BE49-F238E27FC236}">
                <a16:creationId xmlns:a16="http://schemas.microsoft.com/office/drawing/2014/main" id="{81246AA6-E3E4-0DC1-C6A9-95A12D64E996}"/>
              </a:ext>
            </a:extLst>
          </p:cNvPr>
          <p:cNvSpPr txBox="1"/>
          <p:nvPr/>
        </p:nvSpPr>
        <p:spPr>
          <a:xfrm>
            <a:off x="7385642" y="1536618"/>
            <a:ext cx="2133600" cy="307777"/>
          </a:xfrm>
          <a:prstGeom prst="rect">
            <a:avLst/>
          </a:prstGeom>
          <a:noFill/>
        </p:spPr>
        <p:txBody>
          <a:bodyPr wrap="square" rtlCol="0">
            <a:spAutoFit/>
          </a:bodyPr>
          <a:lstStyle/>
          <a:p>
            <a:pPr algn="ctr"/>
            <a:r>
              <a:rPr lang="en-US" sz="1400" dirty="0">
                <a:latin typeface="Times New Roman" panose="02020603050405020304" pitchFamily="18" charset="0"/>
                <a:cs typeface="Times New Roman" panose="02020603050405020304" pitchFamily="18" charset="0"/>
              </a:rPr>
              <a:t>SEMESTER DETAIL</a:t>
            </a:r>
            <a:endParaRPr lang="en-IN" sz="1400" dirty="0">
              <a:latin typeface="Times New Roman" panose="02020603050405020304" pitchFamily="18" charset="0"/>
              <a:cs typeface="Times New Roman" panose="02020603050405020304" pitchFamily="18" charset="0"/>
            </a:endParaRPr>
          </a:p>
        </p:txBody>
      </p:sp>
      <p:sp>
        <p:nvSpPr>
          <p:cNvPr id="37" name="TextBox 36">
            <a:extLst>
              <a:ext uri="{FF2B5EF4-FFF2-40B4-BE49-F238E27FC236}">
                <a16:creationId xmlns:a16="http://schemas.microsoft.com/office/drawing/2014/main" id="{1C1D9361-7EBE-7993-EFC0-47A5E6015789}"/>
              </a:ext>
            </a:extLst>
          </p:cNvPr>
          <p:cNvSpPr txBox="1"/>
          <p:nvPr/>
        </p:nvSpPr>
        <p:spPr>
          <a:xfrm>
            <a:off x="3180911" y="3855032"/>
            <a:ext cx="2133600" cy="307777"/>
          </a:xfrm>
          <a:prstGeom prst="rect">
            <a:avLst/>
          </a:prstGeom>
          <a:noFill/>
        </p:spPr>
        <p:txBody>
          <a:bodyPr wrap="square" rtlCol="0">
            <a:spAutoFit/>
          </a:bodyPr>
          <a:lstStyle/>
          <a:p>
            <a:pPr algn="ctr"/>
            <a:r>
              <a:rPr lang="en-US" sz="1400" dirty="0">
                <a:latin typeface="Times New Roman" panose="02020603050405020304" pitchFamily="18" charset="0"/>
                <a:cs typeface="Times New Roman" panose="02020603050405020304" pitchFamily="18" charset="0"/>
              </a:rPr>
              <a:t>SEMESTER DETAIL</a:t>
            </a:r>
            <a:endParaRPr lang="en-IN" sz="1400" dirty="0">
              <a:latin typeface="Times New Roman" panose="02020603050405020304" pitchFamily="18" charset="0"/>
              <a:cs typeface="Times New Roman" panose="02020603050405020304" pitchFamily="18" charset="0"/>
            </a:endParaRPr>
          </a:p>
        </p:txBody>
      </p:sp>
      <p:sp>
        <p:nvSpPr>
          <p:cNvPr id="38" name="TextBox 37">
            <a:extLst>
              <a:ext uri="{FF2B5EF4-FFF2-40B4-BE49-F238E27FC236}">
                <a16:creationId xmlns:a16="http://schemas.microsoft.com/office/drawing/2014/main" id="{FB6C2BC0-D90B-AC40-C3D9-416B9287E48F}"/>
              </a:ext>
            </a:extLst>
          </p:cNvPr>
          <p:cNvSpPr txBox="1"/>
          <p:nvPr/>
        </p:nvSpPr>
        <p:spPr>
          <a:xfrm>
            <a:off x="2372522" y="5998489"/>
            <a:ext cx="2133600" cy="307777"/>
          </a:xfrm>
          <a:prstGeom prst="rect">
            <a:avLst/>
          </a:prstGeom>
          <a:noFill/>
        </p:spPr>
        <p:txBody>
          <a:bodyPr wrap="square" rtlCol="0">
            <a:spAutoFit/>
          </a:bodyPr>
          <a:lstStyle/>
          <a:p>
            <a:pPr algn="ctr"/>
            <a:r>
              <a:rPr lang="en-US" sz="1400" dirty="0">
                <a:latin typeface="Times New Roman" panose="02020603050405020304" pitchFamily="18" charset="0"/>
                <a:cs typeface="Times New Roman" panose="02020603050405020304" pitchFamily="18" charset="0"/>
              </a:rPr>
              <a:t>SEMESTER DETAIL</a:t>
            </a:r>
            <a:endParaRPr lang="en-IN" sz="1400" dirty="0">
              <a:latin typeface="Times New Roman" panose="02020603050405020304" pitchFamily="18" charset="0"/>
              <a:cs typeface="Times New Roman" panose="02020603050405020304" pitchFamily="18" charset="0"/>
            </a:endParaRPr>
          </a:p>
        </p:txBody>
      </p:sp>
      <p:sp>
        <p:nvSpPr>
          <p:cNvPr id="39" name="TextBox 38">
            <a:extLst>
              <a:ext uri="{FF2B5EF4-FFF2-40B4-BE49-F238E27FC236}">
                <a16:creationId xmlns:a16="http://schemas.microsoft.com/office/drawing/2014/main" id="{8D400183-B129-28A4-9E70-B04A6974EC49}"/>
              </a:ext>
            </a:extLst>
          </p:cNvPr>
          <p:cNvSpPr txBox="1"/>
          <p:nvPr/>
        </p:nvSpPr>
        <p:spPr>
          <a:xfrm>
            <a:off x="6471619" y="3828415"/>
            <a:ext cx="1948481" cy="307777"/>
          </a:xfrm>
          <a:prstGeom prst="rect">
            <a:avLst/>
          </a:prstGeom>
          <a:noFill/>
        </p:spPr>
        <p:txBody>
          <a:bodyPr wrap="square" rtlCol="0">
            <a:spAutoFit/>
          </a:bodyPr>
          <a:lstStyle/>
          <a:p>
            <a:pPr algn="ctr"/>
            <a:r>
              <a:rPr lang="en-US" sz="1400" dirty="0">
                <a:latin typeface="Times New Roman" panose="02020603050405020304" pitchFamily="18" charset="0"/>
                <a:cs typeface="Times New Roman" panose="02020603050405020304" pitchFamily="18" charset="0"/>
              </a:rPr>
              <a:t>SEMESTER DETAIL</a:t>
            </a:r>
            <a:endParaRPr lang="en-IN" sz="1400" dirty="0">
              <a:latin typeface="Times New Roman" panose="02020603050405020304" pitchFamily="18" charset="0"/>
              <a:cs typeface="Times New Roman" panose="02020603050405020304" pitchFamily="18" charset="0"/>
            </a:endParaRPr>
          </a:p>
        </p:txBody>
      </p:sp>
      <p:sp>
        <p:nvSpPr>
          <p:cNvPr id="40" name="TextBox 39">
            <a:extLst>
              <a:ext uri="{FF2B5EF4-FFF2-40B4-BE49-F238E27FC236}">
                <a16:creationId xmlns:a16="http://schemas.microsoft.com/office/drawing/2014/main" id="{72FDEA78-FF08-6EBE-8877-083C5BF0D8C5}"/>
              </a:ext>
            </a:extLst>
          </p:cNvPr>
          <p:cNvSpPr txBox="1"/>
          <p:nvPr/>
        </p:nvSpPr>
        <p:spPr>
          <a:xfrm>
            <a:off x="7216920" y="5992072"/>
            <a:ext cx="2133600" cy="307777"/>
          </a:xfrm>
          <a:prstGeom prst="rect">
            <a:avLst/>
          </a:prstGeom>
          <a:noFill/>
        </p:spPr>
        <p:txBody>
          <a:bodyPr wrap="square" rtlCol="0">
            <a:spAutoFit/>
          </a:bodyPr>
          <a:lstStyle/>
          <a:p>
            <a:pPr algn="ctr"/>
            <a:r>
              <a:rPr lang="en-US" sz="1400" dirty="0">
                <a:latin typeface="Times New Roman" panose="02020603050405020304" pitchFamily="18" charset="0"/>
                <a:cs typeface="Times New Roman" panose="02020603050405020304" pitchFamily="18" charset="0"/>
              </a:rPr>
              <a:t>SEMESTER DETAIL</a:t>
            </a:r>
            <a:endParaRPr lang="en-IN" sz="1400" dirty="0">
              <a:latin typeface="Times New Roman" panose="02020603050405020304" pitchFamily="18" charset="0"/>
              <a:cs typeface="Times New Roman" panose="02020603050405020304" pitchFamily="18" charset="0"/>
            </a:endParaRPr>
          </a:p>
        </p:txBody>
      </p:sp>
      <p:sp>
        <p:nvSpPr>
          <p:cNvPr id="41" name="TextBox 40">
            <a:extLst>
              <a:ext uri="{FF2B5EF4-FFF2-40B4-BE49-F238E27FC236}">
                <a16:creationId xmlns:a16="http://schemas.microsoft.com/office/drawing/2014/main" id="{AB5C76B7-4B9E-EA84-45E8-4AA071199294}"/>
              </a:ext>
            </a:extLst>
          </p:cNvPr>
          <p:cNvSpPr txBox="1"/>
          <p:nvPr/>
        </p:nvSpPr>
        <p:spPr>
          <a:xfrm>
            <a:off x="3067143" y="2791152"/>
            <a:ext cx="2133600" cy="307777"/>
          </a:xfrm>
          <a:prstGeom prst="rect">
            <a:avLst/>
          </a:prstGeom>
          <a:noFill/>
        </p:spPr>
        <p:txBody>
          <a:bodyPr wrap="square" rtlCol="0">
            <a:spAutoFit/>
          </a:bodyPr>
          <a:lstStyle/>
          <a:p>
            <a:pPr algn="ctr"/>
            <a:r>
              <a:rPr lang="en-US" sz="1400" dirty="0">
                <a:latin typeface="Times New Roman" panose="02020603050405020304" pitchFamily="18" charset="0"/>
                <a:cs typeface="Times New Roman" panose="02020603050405020304" pitchFamily="18" charset="0"/>
              </a:rPr>
              <a:t>SEMESTER INFO</a:t>
            </a:r>
            <a:endParaRPr lang="en-IN" sz="1400" dirty="0">
              <a:latin typeface="Times New Roman" panose="02020603050405020304" pitchFamily="18" charset="0"/>
              <a:cs typeface="Times New Roman" panose="02020603050405020304" pitchFamily="18" charset="0"/>
            </a:endParaRPr>
          </a:p>
        </p:txBody>
      </p:sp>
      <p:sp>
        <p:nvSpPr>
          <p:cNvPr id="43" name="TextBox 42">
            <a:extLst>
              <a:ext uri="{FF2B5EF4-FFF2-40B4-BE49-F238E27FC236}">
                <a16:creationId xmlns:a16="http://schemas.microsoft.com/office/drawing/2014/main" id="{CD2553D5-6BFC-87DE-B712-AD724455A7DA}"/>
              </a:ext>
            </a:extLst>
          </p:cNvPr>
          <p:cNvSpPr txBox="1"/>
          <p:nvPr/>
        </p:nvSpPr>
        <p:spPr>
          <a:xfrm>
            <a:off x="6355576" y="2775281"/>
            <a:ext cx="2133600" cy="307777"/>
          </a:xfrm>
          <a:prstGeom prst="rect">
            <a:avLst/>
          </a:prstGeom>
          <a:noFill/>
        </p:spPr>
        <p:txBody>
          <a:bodyPr wrap="square" rtlCol="0">
            <a:spAutoFit/>
          </a:bodyPr>
          <a:lstStyle/>
          <a:p>
            <a:pPr algn="ctr"/>
            <a:r>
              <a:rPr lang="en-US" sz="1400" dirty="0">
                <a:latin typeface="Times New Roman" panose="02020603050405020304" pitchFamily="18" charset="0"/>
                <a:cs typeface="Times New Roman" panose="02020603050405020304" pitchFamily="18" charset="0"/>
              </a:rPr>
              <a:t>SEMESTER INFO</a:t>
            </a:r>
            <a:endParaRPr lang="en-IN" sz="1400" dirty="0">
              <a:latin typeface="Times New Roman" panose="02020603050405020304" pitchFamily="18" charset="0"/>
              <a:cs typeface="Times New Roman" panose="02020603050405020304" pitchFamily="18" charset="0"/>
            </a:endParaRPr>
          </a:p>
        </p:txBody>
      </p:sp>
      <p:sp>
        <p:nvSpPr>
          <p:cNvPr id="44" name="TextBox 43">
            <a:extLst>
              <a:ext uri="{FF2B5EF4-FFF2-40B4-BE49-F238E27FC236}">
                <a16:creationId xmlns:a16="http://schemas.microsoft.com/office/drawing/2014/main" id="{5B84B344-EF13-0AD7-14D7-70CAA8CA3503}"/>
              </a:ext>
            </a:extLst>
          </p:cNvPr>
          <p:cNvSpPr txBox="1"/>
          <p:nvPr/>
        </p:nvSpPr>
        <p:spPr>
          <a:xfrm>
            <a:off x="2339018" y="4937165"/>
            <a:ext cx="2133600" cy="307777"/>
          </a:xfrm>
          <a:prstGeom prst="rect">
            <a:avLst/>
          </a:prstGeom>
          <a:noFill/>
        </p:spPr>
        <p:txBody>
          <a:bodyPr wrap="square" rtlCol="0">
            <a:spAutoFit/>
          </a:bodyPr>
          <a:lstStyle/>
          <a:p>
            <a:pPr algn="ctr"/>
            <a:r>
              <a:rPr lang="en-US" sz="1400" dirty="0">
                <a:latin typeface="Times New Roman" panose="02020603050405020304" pitchFamily="18" charset="0"/>
                <a:cs typeface="Times New Roman" panose="02020603050405020304" pitchFamily="18" charset="0"/>
              </a:rPr>
              <a:t>SEMESTER INFO</a:t>
            </a:r>
            <a:endParaRPr lang="en-IN" sz="1400" dirty="0">
              <a:latin typeface="Times New Roman" panose="02020603050405020304" pitchFamily="18" charset="0"/>
              <a:cs typeface="Times New Roman" panose="02020603050405020304" pitchFamily="18" charset="0"/>
            </a:endParaRPr>
          </a:p>
        </p:txBody>
      </p:sp>
      <p:sp>
        <p:nvSpPr>
          <p:cNvPr id="45" name="TextBox 44">
            <a:extLst>
              <a:ext uri="{FF2B5EF4-FFF2-40B4-BE49-F238E27FC236}">
                <a16:creationId xmlns:a16="http://schemas.microsoft.com/office/drawing/2014/main" id="{17602282-AE58-1BEA-21BF-267A0CD69882}"/>
              </a:ext>
            </a:extLst>
          </p:cNvPr>
          <p:cNvSpPr txBox="1"/>
          <p:nvPr/>
        </p:nvSpPr>
        <p:spPr>
          <a:xfrm>
            <a:off x="7118490" y="4937165"/>
            <a:ext cx="2133600" cy="307777"/>
          </a:xfrm>
          <a:prstGeom prst="rect">
            <a:avLst/>
          </a:prstGeom>
          <a:noFill/>
        </p:spPr>
        <p:txBody>
          <a:bodyPr wrap="square" rtlCol="0">
            <a:spAutoFit/>
          </a:bodyPr>
          <a:lstStyle/>
          <a:p>
            <a:pPr algn="ctr"/>
            <a:r>
              <a:rPr lang="en-US" sz="1400" dirty="0">
                <a:latin typeface="Times New Roman" panose="02020603050405020304" pitchFamily="18" charset="0"/>
                <a:cs typeface="Times New Roman" panose="02020603050405020304" pitchFamily="18" charset="0"/>
              </a:rPr>
              <a:t>SEMESTER INFO</a:t>
            </a:r>
            <a:endParaRPr lang="en-IN"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71629734"/>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A165F79E-8CB9-2F3F-CEF5-F36D3919C6BF}"/>
              </a:ext>
            </a:extLst>
          </p:cNvPr>
          <p:cNvSpPr/>
          <p:nvPr/>
        </p:nvSpPr>
        <p:spPr>
          <a:xfrm>
            <a:off x="5361709" y="581891"/>
            <a:ext cx="1468582" cy="1412009"/>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latin typeface="Times New Roman" panose="02020603050405020304" pitchFamily="18" charset="0"/>
                <a:cs typeface="Times New Roman" panose="02020603050405020304" pitchFamily="18" charset="0"/>
              </a:rPr>
              <a:t>3.3.1</a:t>
            </a:r>
          </a:p>
          <a:p>
            <a:pPr algn="ctr"/>
            <a:r>
              <a:rPr lang="en-US" sz="1600" dirty="0">
                <a:latin typeface="Times New Roman" panose="02020603050405020304" pitchFamily="18" charset="0"/>
                <a:cs typeface="Times New Roman" panose="02020603050405020304" pitchFamily="18" charset="0"/>
              </a:rPr>
              <a:t>INSERT </a:t>
            </a:r>
          </a:p>
          <a:p>
            <a:pPr algn="ctr"/>
            <a:r>
              <a:rPr lang="en-US" sz="1600" dirty="0">
                <a:latin typeface="Times New Roman" panose="02020603050405020304" pitchFamily="18" charset="0"/>
                <a:cs typeface="Times New Roman" panose="02020603050405020304" pitchFamily="18" charset="0"/>
              </a:rPr>
              <a:t>SUBJECT </a:t>
            </a:r>
          </a:p>
          <a:p>
            <a:pPr algn="ctr"/>
            <a:r>
              <a:rPr lang="en-US" sz="1600" dirty="0">
                <a:latin typeface="Times New Roman" panose="02020603050405020304" pitchFamily="18" charset="0"/>
                <a:cs typeface="Times New Roman" panose="02020603050405020304" pitchFamily="18" charset="0"/>
              </a:rPr>
              <a:t>DETAIL</a:t>
            </a:r>
            <a:endParaRPr lang="en-IN" sz="1600" dirty="0">
              <a:latin typeface="Times New Roman" panose="02020603050405020304" pitchFamily="18" charset="0"/>
              <a:cs typeface="Times New Roman" panose="02020603050405020304" pitchFamily="18" charset="0"/>
            </a:endParaRPr>
          </a:p>
        </p:txBody>
      </p:sp>
      <p:grpSp>
        <p:nvGrpSpPr>
          <p:cNvPr id="5" name="Group 4">
            <a:extLst>
              <a:ext uri="{FF2B5EF4-FFF2-40B4-BE49-F238E27FC236}">
                <a16:creationId xmlns:a16="http://schemas.microsoft.com/office/drawing/2014/main" id="{4F5CB655-DC58-C097-58E8-80602921E87A}"/>
              </a:ext>
            </a:extLst>
          </p:cNvPr>
          <p:cNvGrpSpPr/>
          <p:nvPr/>
        </p:nvGrpSpPr>
        <p:grpSpPr>
          <a:xfrm>
            <a:off x="422131" y="2722995"/>
            <a:ext cx="2805978" cy="1412008"/>
            <a:chOff x="588385" y="2814637"/>
            <a:chExt cx="2113251" cy="863600"/>
          </a:xfrm>
        </p:grpSpPr>
        <p:grpSp>
          <p:nvGrpSpPr>
            <p:cNvPr id="6" name="Group 5">
              <a:extLst>
                <a:ext uri="{FF2B5EF4-FFF2-40B4-BE49-F238E27FC236}">
                  <a16:creationId xmlns:a16="http://schemas.microsoft.com/office/drawing/2014/main" id="{1118D556-4CBB-F946-3833-D1E96869D8ED}"/>
                </a:ext>
              </a:extLst>
            </p:cNvPr>
            <p:cNvGrpSpPr/>
            <p:nvPr/>
          </p:nvGrpSpPr>
          <p:grpSpPr>
            <a:xfrm>
              <a:off x="588385" y="2814637"/>
              <a:ext cx="2113251" cy="863600"/>
              <a:chOff x="7072313" y="1343025"/>
              <a:chExt cx="1409700" cy="614363"/>
            </a:xfrm>
          </p:grpSpPr>
          <p:cxnSp>
            <p:nvCxnSpPr>
              <p:cNvPr id="8" name="Straight Connector 7">
                <a:extLst>
                  <a:ext uri="{FF2B5EF4-FFF2-40B4-BE49-F238E27FC236}">
                    <a16:creationId xmlns:a16="http://schemas.microsoft.com/office/drawing/2014/main" id="{CD0EBD22-8639-2D39-FF6C-1F6ECDC1996D}"/>
                  </a:ext>
                </a:extLst>
              </p:cNvPr>
              <p:cNvCxnSpPr/>
              <p:nvPr/>
            </p:nvCxnSpPr>
            <p:spPr>
              <a:xfrm>
                <a:off x="7072313" y="1345406"/>
                <a:ext cx="1409700" cy="0"/>
              </a:xfrm>
              <a:prstGeom prst="line">
                <a:avLst/>
              </a:prstGeom>
            </p:spPr>
            <p:style>
              <a:lnRef idx="3">
                <a:schemeClr val="dk1"/>
              </a:lnRef>
              <a:fillRef idx="0">
                <a:schemeClr val="dk1"/>
              </a:fillRef>
              <a:effectRef idx="2">
                <a:schemeClr val="dk1"/>
              </a:effectRef>
              <a:fontRef idx="minor">
                <a:schemeClr val="tx1"/>
              </a:fontRef>
            </p:style>
          </p:cxnSp>
          <p:cxnSp>
            <p:nvCxnSpPr>
              <p:cNvPr id="9" name="Straight Connector 8">
                <a:extLst>
                  <a:ext uri="{FF2B5EF4-FFF2-40B4-BE49-F238E27FC236}">
                    <a16:creationId xmlns:a16="http://schemas.microsoft.com/office/drawing/2014/main" id="{6E83DBD2-D877-A217-536C-523C903BBF0A}"/>
                  </a:ext>
                </a:extLst>
              </p:cNvPr>
              <p:cNvCxnSpPr/>
              <p:nvPr/>
            </p:nvCxnSpPr>
            <p:spPr>
              <a:xfrm>
                <a:off x="7072313" y="1952626"/>
                <a:ext cx="1409700" cy="0"/>
              </a:xfrm>
              <a:prstGeom prst="line">
                <a:avLst/>
              </a:prstGeom>
            </p:spPr>
            <p:style>
              <a:lnRef idx="3">
                <a:schemeClr val="dk1"/>
              </a:lnRef>
              <a:fillRef idx="0">
                <a:schemeClr val="dk1"/>
              </a:fillRef>
              <a:effectRef idx="2">
                <a:schemeClr val="dk1"/>
              </a:effectRef>
              <a:fontRef idx="minor">
                <a:schemeClr val="tx1"/>
              </a:fontRef>
            </p:style>
          </p:cxnSp>
          <p:cxnSp>
            <p:nvCxnSpPr>
              <p:cNvPr id="10" name="Straight Connector 9">
                <a:extLst>
                  <a:ext uri="{FF2B5EF4-FFF2-40B4-BE49-F238E27FC236}">
                    <a16:creationId xmlns:a16="http://schemas.microsoft.com/office/drawing/2014/main" id="{4232A1AE-9523-607F-03FE-9532CFAE2039}"/>
                  </a:ext>
                </a:extLst>
              </p:cNvPr>
              <p:cNvCxnSpPr>
                <a:cxnSpLocks/>
              </p:cNvCxnSpPr>
              <p:nvPr/>
            </p:nvCxnSpPr>
            <p:spPr>
              <a:xfrm>
                <a:off x="7079457" y="1343025"/>
                <a:ext cx="0" cy="614363"/>
              </a:xfrm>
              <a:prstGeom prst="line">
                <a:avLst/>
              </a:prstGeom>
            </p:spPr>
            <p:style>
              <a:lnRef idx="3">
                <a:schemeClr val="dk1"/>
              </a:lnRef>
              <a:fillRef idx="0">
                <a:schemeClr val="dk1"/>
              </a:fillRef>
              <a:effectRef idx="2">
                <a:schemeClr val="dk1"/>
              </a:effectRef>
              <a:fontRef idx="minor">
                <a:schemeClr val="tx1"/>
              </a:fontRef>
            </p:style>
          </p:cxnSp>
        </p:grpSp>
        <p:cxnSp>
          <p:nvCxnSpPr>
            <p:cNvPr id="7" name="Straight Connector 6">
              <a:extLst>
                <a:ext uri="{FF2B5EF4-FFF2-40B4-BE49-F238E27FC236}">
                  <a16:creationId xmlns:a16="http://schemas.microsoft.com/office/drawing/2014/main" id="{EAAC4F71-5213-FC07-9A62-1E04F3E08F2C}"/>
                </a:ext>
              </a:extLst>
            </p:cNvPr>
            <p:cNvCxnSpPr/>
            <p:nvPr/>
          </p:nvCxnSpPr>
          <p:spPr>
            <a:xfrm>
              <a:off x="2701636" y="2814637"/>
              <a:ext cx="0" cy="856906"/>
            </a:xfrm>
            <a:prstGeom prst="line">
              <a:avLst/>
            </a:prstGeom>
          </p:spPr>
          <p:style>
            <a:lnRef idx="3">
              <a:schemeClr val="dk1"/>
            </a:lnRef>
            <a:fillRef idx="0">
              <a:schemeClr val="dk1"/>
            </a:fillRef>
            <a:effectRef idx="2">
              <a:schemeClr val="dk1"/>
            </a:effectRef>
            <a:fontRef idx="minor">
              <a:schemeClr val="tx1"/>
            </a:fontRef>
          </p:style>
        </p:cxnSp>
      </p:grpSp>
      <p:cxnSp>
        <p:nvCxnSpPr>
          <p:cNvPr id="11" name="Straight Arrow Connector 10">
            <a:extLst>
              <a:ext uri="{FF2B5EF4-FFF2-40B4-BE49-F238E27FC236}">
                <a16:creationId xmlns:a16="http://schemas.microsoft.com/office/drawing/2014/main" id="{B94A6755-FEBE-AB0E-50FD-68B26F08FF6F}"/>
              </a:ext>
            </a:extLst>
          </p:cNvPr>
          <p:cNvCxnSpPr>
            <a:cxnSpLocks/>
          </p:cNvCxnSpPr>
          <p:nvPr/>
        </p:nvCxnSpPr>
        <p:spPr>
          <a:xfrm>
            <a:off x="3228109" y="3066761"/>
            <a:ext cx="222019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2" name="Straight Arrow Connector 11">
            <a:extLst>
              <a:ext uri="{FF2B5EF4-FFF2-40B4-BE49-F238E27FC236}">
                <a16:creationId xmlns:a16="http://schemas.microsoft.com/office/drawing/2014/main" id="{9FEB2B7F-DE30-6C81-EA97-9371CA58D841}"/>
              </a:ext>
            </a:extLst>
          </p:cNvPr>
          <p:cNvCxnSpPr>
            <a:cxnSpLocks/>
          </p:cNvCxnSpPr>
          <p:nvPr/>
        </p:nvCxnSpPr>
        <p:spPr>
          <a:xfrm flipH="1">
            <a:off x="3228109" y="3790950"/>
            <a:ext cx="222019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3" name="Connector: Elbow 10">
            <a:extLst>
              <a:ext uri="{FF2B5EF4-FFF2-40B4-BE49-F238E27FC236}">
                <a16:creationId xmlns:a16="http://schemas.microsoft.com/office/drawing/2014/main" id="{3760E96B-4334-8043-F515-D79EFF43DEF5}"/>
              </a:ext>
            </a:extLst>
          </p:cNvPr>
          <p:cNvCxnSpPr>
            <a:cxnSpLocks/>
          </p:cNvCxnSpPr>
          <p:nvPr/>
        </p:nvCxnSpPr>
        <p:spPr>
          <a:xfrm>
            <a:off x="2073275" y="4156902"/>
            <a:ext cx="3362325" cy="1088040"/>
          </a:xfrm>
          <a:prstGeom prst="bentConnector3">
            <a:avLst>
              <a:gd name="adj1" fmla="val -142"/>
            </a:avLst>
          </a:prstGeom>
          <a:ln>
            <a:tailEnd type="triangle"/>
          </a:ln>
        </p:spPr>
        <p:style>
          <a:lnRef idx="3">
            <a:schemeClr val="dk1"/>
          </a:lnRef>
          <a:fillRef idx="0">
            <a:schemeClr val="dk1"/>
          </a:fillRef>
          <a:effectRef idx="2">
            <a:schemeClr val="dk1"/>
          </a:effectRef>
          <a:fontRef idx="minor">
            <a:schemeClr val="tx1"/>
          </a:fontRef>
        </p:style>
      </p:cxnSp>
      <p:cxnSp>
        <p:nvCxnSpPr>
          <p:cNvPr id="14" name="Connector: Elbow 11">
            <a:extLst>
              <a:ext uri="{FF2B5EF4-FFF2-40B4-BE49-F238E27FC236}">
                <a16:creationId xmlns:a16="http://schemas.microsoft.com/office/drawing/2014/main" id="{CD1467F5-7E95-FB7C-AFE2-969AA44D2FFA}"/>
              </a:ext>
            </a:extLst>
          </p:cNvPr>
          <p:cNvCxnSpPr>
            <a:cxnSpLocks/>
          </p:cNvCxnSpPr>
          <p:nvPr/>
        </p:nvCxnSpPr>
        <p:spPr>
          <a:xfrm rot="10800000">
            <a:off x="1403351" y="4135003"/>
            <a:ext cx="4071943" cy="1801960"/>
          </a:xfrm>
          <a:prstGeom prst="bentConnector3">
            <a:avLst>
              <a:gd name="adj1" fmla="val 99902"/>
            </a:avLst>
          </a:prstGeom>
          <a:ln>
            <a:tailEnd type="triangle"/>
          </a:ln>
        </p:spPr>
        <p:style>
          <a:lnRef idx="3">
            <a:schemeClr val="dk1"/>
          </a:lnRef>
          <a:fillRef idx="0">
            <a:schemeClr val="dk1"/>
          </a:fillRef>
          <a:effectRef idx="2">
            <a:schemeClr val="dk1"/>
          </a:effectRef>
          <a:fontRef idx="minor">
            <a:schemeClr val="tx1"/>
          </a:fontRef>
        </p:style>
      </p:cxnSp>
      <p:cxnSp>
        <p:nvCxnSpPr>
          <p:cNvPr id="15" name="Connector: Elbow 12">
            <a:extLst>
              <a:ext uri="{FF2B5EF4-FFF2-40B4-BE49-F238E27FC236}">
                <a16:creationId xmlns:a16="http://schemas.microsoft.com/office/drawing/2014/main" id="{75500EA9-E7C4-84C9-4C7A-01FE4E4B6B70}"/>
              </a:ext>
            </a:extLst>
          </p:cNvPr>
          <p:cNvCxnSpPr/>
          <p:nvPr/>
        </p:nvCxnSpPr>
        <p:spPr>
          <a:xfrm flipV="1">
            <a:off x="1403350" y="923925"/>
            <a:ext cx="4071944" cy="1799070"/>
          </a:xfrm>
          <a:prstGeom prst="bentConnector3">
            <a:avLst>
              <a:gd name="adj1" fmla="val 331"/>
            </a:avLst>
          </a:prstGeom>
          <a:ln>
            <a:tailEnd type="triangle"/>
          </a:ln>
        </p:spPr>
        <p:style>
          <a:lnRef idx="3">
            <a:schemeClr val="dk1"/>
          </a:lnRef>
          <a:fillRef idx="0">
            <a:schemeClr val="dk1"/>
          </a:fillRef>
          <a:effectRef idx="2">
            <a:schemeClr val="dk1"/>
          </a:effectRef>
          <a:fontRef idx="minor">
            <a:schemeClr val="tx1"/>
          </a:fontRef>
        </p:style>
      </p:cxnSp>
      <p:cxnSp>
        <p:nvCxnSpPr>
          <p:cNvPr id="16" name="Connector: Elbow 13">
            <a:extLst>
              <a:ext uri="{FF2B5EF4-FFF2-40B4-BE49-F238E27FC236}">
                <a16:creationId xmlns:a16="http://schemas.microsoft.com/office/drawing/2014/main" id="{3769EEF2-5EB3-001C-DA0E-D0F02E851A0B}"/>
              </a:ext>
            </a:extLst>
          </p:cNvPr>
          <p:cNvCxnSpPr/>
          <p:nvPr/>
        </p:nvCxnSpPr>
        <p:spPr>
          <a:xfrm rot="10800000" flipV="1">
            <a:off x="2073276" y="1615439"/>
            <a:ext cx="3375025" cy="1107555"/>
          </a:xfrm>
          <a:prstGeom prst="bentConnector3">
            <a:avLst>
              <a:gd name="adj1" fmla="val 99897"/>
            </a:avLst>
          </a:prstGeom>
          <a:ln>
            <a:tailEnd type="triangle"/>
          </a:ln>
        </p:spPr>
        <p:style>
          <a:lnRef idx="3">
            <a:schemeClr val="dk1"/>
          </a:lnRef>
          <a:fillRef idx="0">
            <a:schemeClr val="dk1"/>
          </a:fillRef>
          <a:effectRef idx="2">
            <a:schemeClr val="dk1"/>
          </a:effectRef>
          <a:fontRef idx="minor">
            <a:schemeClr val="tx1"/>
          </a:fontRef>
        </p:style>
      </p:cxnSp>
      <p:grpSp>
        <p:nvGrpSpPr>
          <p:cNvPr id="17" name="Group 16">
            <a:extLst>
              <a:ext uri="{FF2B5EF4-FFF2-40B4-BE49-F238E27FC236}">
                <a16:creationId xmlns:a16="http://schemas.microsoft.com/office/drawing/2014/main" id="{742A7937-4A56-8DAE-243C-08922E2F831D}"/>
              </a:ext>
            </a:extLst>
          </p:cNvPr>
          <p:cNvGrpSpPr/>
          <p:nvPr/>
        </p:nvGrpSpPr>
        <p:grpSpPr>
          <a:xfrm>
            <a:off x="8267051" y="2750801"/>
            <a:ext cx="3289156" cy="1412009"/>
            <a:chOff x="7072313" y="1343025"/>
            <a:chExt cx="1409700" cy="614363"/>
          </a:xfrm>
        </p:grpSpPr>
        <p:cxnSp>
          <p:nvCxnSpPr>
            <p:cNvPr id="18" name="Straight Connector 17">
              <a:extLst>
                <a:ext uri="{FF2B5EF4-FFF2-40B4-BE49-F238E27FC236}">
                  <a16:creationId xmlns:a16="http://schemas.microsoft.com/office/drawing/2014/main" id="{84692ABA-051C-6960-67A4-2EE6D993D971}"/>
                </a:ext>
              </a:extLst>
            </p:cNvPr>
            <p:cNvCxnSpPr/>
            <p:nvPr/>
          </p:nvCxnSpPr>
          <p:spPr>
            <a:xfrm>
              <a:off x="7072313" y="1345406"/>
              <a:ext cx="1409700" cy="0"/>
            </a:xfrm>
            <a:prstGeom prst="line">
              <a:avLst/>
            </a:prstGeom>
          </p:spPr>
          <p:style>
            <a:lnRef idx="3">
              <a:schemeClr val="dk1"/>
            </a:lnRef>
            <a:fillRef idx="0">
              <a:schemeClr val="dk1"/>
            </a:fillRef>
            <a:effectRef idx="2">
              <a:schemeClr val="dk1"/>
            </a:effectRef>
            <a:fontRef idx="minor">
              <a:schemeClr val="tx1"/>
            </a:fontRef>
          </p:style>
        </p:cxnSp>
        <p:cxnSp>
          <p:nvCxnSpPr>
            <p:cNvPr id="19" name="Straight Connector 18">
              <a:extLst>
                <a:ext uri="{FF2B5EF4-FFF2-40B4-BE49-F238E27FC236}">
                  <a16:creationId xmlns:a16="http://schemas.microsoft.com/office/drawing/2014/main" id="{45CF9371-DF1F-F806-5D2D-77A69DE84DEB}"/>
                </a:ext>
              </a:extLst>
            </p:cNvPr>
            <p:cNvCxnSpPr/>
            <p:nvPr/>
          </p:nvCxnSpPr>
          <p:spPr>
            <a:xfrm>
              <a:off x="7072313" y="1952626"/>
              <a:ext cx="1409700" cy="0"/>
            </a:xfrm>
            <a:prstGeom prst="line">
              <a:avLst/>
            </a:prstGeom>
          </p:spPr>
          <p:style>
            <a:lnRef idx="3">
              <a:schemeClr val="dk1"/>
            </a:lnRef>
            <a:fillRef idx="0">
              <a:schemeClr val="dk1"/>
            </a:fillRef>
            <a:effectRef idx="2">
              <a:schemeClr val="dk1"/>
            </a:effectRef>
            <a:fontRef idx="minor">
              <a:schemeClr val="tx1"/>
            </a:fontRef>
          </p:style>
        </p:cxnSp>
        <p:cxnSp>
          <p:nvCxnSpPr>
            <p:cNvPr id="20" name="Straight Connector 19">
              <a:extLst>
                <a:ext uri="{FF2B5EF4-FFF2-40B4-BE49-F238E27FC236}">
                  <a16:creationId xmlns:a16="http://schemas.microsoft.com/office/drawing/2014/main" id="{D93950FA-A438-7112-9255-0229D8BF4B70}"/>
                </a:ext>
              </a:extLst>
            </p:cNvPr>
            <p:cNvCxnSpPr>
              <a:cxnSpLocks/>
            </p:cNvCxnSpPr>
            <p:nvPr/>
          </p:nvCxnSpPr>
          <p:spPr>
            <a:xfrm>
              <a:off x="7079457" y="1343025"/>
              <a:ext cx="0" cy="614363"/>
            </a:xfrm>
            <a:prstGeom prst="line">
              <a:avLst/>
            </a:prstGeom>
          </p:spPr>
          <p:style>
            <a:lnRef idx="3">
              <a:schemeClr val="dk1"/>
            </a:lnRef>
            <a:fillRef idx="0">
              <a:schemeClr val="dk1"/>
            </a:fillRef>
            <a:effectRef idx="2">
              <a:schemeClr val="dk1"/>
            </a:effectRef>
            <a:fontRef idx="minor">
              <a:schemeClr val="tx1"/>
            </a:fontRef>
          </p:style>
        </p:cxnSp>
      </p:grpSp>
      <p:sp>
        <p:nvSpPr>
          <p:cNvPr id="21" name="Oval 20">
            <a:extLst>
              <a:ext uri="{FF2B5EF4-FFF2-40B4-BE49-F238E27FC236}">
                <a16:creationId xmlns:a16="http://schemas.microsoft.com/office/drawing/2014/main" id="{186F2C4C-0F8D-9712-BAE3-FB098FACAC59}"/>
              </a:ext>
            </a:extLst>
          </p:cNvPr>
          <p:cNvSpPr/>
          <p:nvPr/>
        </p:nvSpPr>
        <p:spPr>
          <a:xfrm>
            <a:off x="5347854" y="2722995"/>
            <a:ext cx="1468582" cy="1412009"/>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600" dirty="0">
              <a:latin typeface="Times New Roman" panose="02020603050405020304" pitchFamily="18" charset="0"/>
              <a:cs typeface="Times New Roman" panose="02020603050405020304" pitchFamily="18" charset="0"/>
            </a:endParaRPr>
          </a:p>
          <a:p>
            <a:pPr algn="ctr"/>
            <a:r>
              <a:rPr lang="en-US" sz="1600" dirty="0">
                <a:latin typeface="Times New Roman" panose="02020603050405020304" pitchFamily="18" charset="0"/>
                <a:cs typeface="Times New Roman" panose="02020603050405020304" pitchFamily="18" charset="0"/>
              </a:rPr>
              <a:t>3.3.2</a:t>
            </a:r>
          </a:p>
          <a:p>
            <a:pPr algn="ctr"/>
            <a:r>
              <a:rPr lang="en-US" sz="1600" dirty="0">
                <a:latin typeface="Times New Roman" panose="02020603050405020304" pitchFamily="18" charset="0"/>
                <a:cs typeface="Times New Roman" panose="02020603050405020304" pitchFamily="18" charset="0"/>
              </a:rPr>
              <a:t>UPDATE </a:t>
            </a:r>
          </a:p>
          <a:p>
            <a:pPr algn="ctr"/>
            <a:r>
              <a:rPr lang="en-US" sz="1600" dirty="0">
                <a:latin typeface="Times New Roman" panose="02020603050405020304" pitchFamily="18" charset="0"/>
                <a:cs typeface="Times New Roman" panose="02020603050405020304" pitchFamily="18" charset="0"/>
              </a:rPr>
              <a:t>SUBJECT </a:t>
            </a:r>
          </a:p>
          <a:p>
            <a:pPr algn="ctr"/>
            <a:r>
              <a:rPr lang="en-US" sz="1600" dirty="0">
                <a:latin typeface="Times New Roman" panose="02020603050405020304" pitchFamily="18" charset="0"/>
                <a:cs typeface="Times New Roman" panose="02020603050405020304" pitchFamily="18" charset="0"/>
              </a:rPr>
              <a:t>DETAIL</a:t>
            </a:r>
            <a:endParaRPr lang="en-IN" sz="1600" dirty="0">
              <a:latin typeface="Times New Roman" panose="02020603050405020304" pitchFamily="18" charset="0"/>
              <a:cs typeface="Times New Roman" panose="02020603050405020304" pitchFamily="18" charset="0"/>
            </a:endParaRPr>
          </a:p>
          <a:p>
            <a:pPr algn="ctr"/>
            <a:endParaRPr lang="en-IN" dirty="0">
              <a:latin typeface="Times New Roman" panose="02020603050405020304" pitchFamily="18" charset="0"/>
              <a:cs typeface="Times New Roman" panose="02020603050405020304" pitchFamily="18" charset="0"/>
            </a:endParaRPr>
          </a:p>
        </p:txBody>
      </p:sp>
      <p:cxnSp>
        <p:nvCxnSpPr>
          <p:cNvPr id="22" name="Connector: Elbow 19">
            <a:extLst>
              <a:ext uri="{FF2B5EF4-FFF2-40B4-BE49-F238E27FC236}">
                <a16:creationId xmlns:a16="http://schemas.microsoft.com/office/drawing/2014/main" id="{1B847685-C744-BDE3-B72D-89026F51150C}"/>
              </a:ext>
            </a:extLst>
          </p:cNvPr>
          <p:cNvCxnSpPr>
            <a:cxnSpLocks/>
          </p:cNvCxnSpPr>
          <p:nvPr/>
        </p:nvCxnSpPr>
        <p:spPr>
          <a:xfrm rot="10800000" flipV="1">
            <a:off x="6716708" y="4162809"/>
            <a:ext cx="3730312" cy="1774154"/>
          </a:xfrm>
          <a:prstGeom prst="bentConnector3">
            <a:avLst>
              <a:gd name="adj1" fmla="val 634"/>
            </a:avLst>
          </a:prstGeom>
          <a:ln>
            <a:tailEnd type="triangle"/>
          </a:ln>
        </p:spPr>
        <p:style>
          <a:lnRef idx="3">
            <a:schemeClr val="dk1"/>
          </a:lnRef>
          <a:fillRef idx="0">
            <a:schemeClr val="dk1"/>
          </a:fillRef>
          <a:effectRef idx="2">
            <a:schemeClr val="dk1"/>
          </a:effectRef>
          <a:fontRef idx="minor">
            <a:schemeClr val="tx1"/>
          </a:fontRef>
        </p:style>
      </p:cxnSp>
      <p:cxnSp>
        <p:nvCxnSpPr>
          <p:cNvPr id="23" name="Connector: Elbow 20">
            <a:extLst>
              <a:ext uri="{FF2B5EF4-FFF2-40B4-BE49-F238E27FC236}">
                <a16:creationId xmlns:a16="http://schemas.microsoft.com/office/drawing/2014/main" id="{C182768D-A726-215D-B797-ADF843C81E14}"/>
              </a:ext>
            </a:extLst>
          </p:cNvPr>
          <p:cNvCxnSpPr>
            <a:cxnSpLocks/>
          </p:cNvCxnSpPr>
          <p:nvPr/>
        </p:nvCxnSpPr>
        <p:spPr>
          <a:xfrm flipV="1">
            <a:off x="5468943" y="4162809"/>
            <a:ext cx="4231317" cy="1079752"/>
          </a:xfrm>
          <a:prstGeom prst="bentConnector3">
            <a:avLst>
              <a:gd name="adj1" fmla="val 100064"/>
            </a:avLst>
          </a:prstGeom>
          <a:ln>
            <a:tailEnd type="triangle"/>
          </a:ln>
        </p:spPr>
        <p:style>
          <a:lnRef idx="3">
            <a:schemeClr val="dk1"/>
          </a:lnRef>
          <a:fillRef idx="0">
            <a:schemeClr val="dk1"/>
          </a:fillRef>
          <a:effectRef idx="2">
            <a:schemeClr val="dk1"/>
          </a:effectRef>
          <a:fontRef idx="minor">
            <a:schemeClr val="tx1"/>
          </a:fontRef>
        </p:style>
      </p:cxnSp>
      <p:sp>
        <p:nvSpPr>
          <p:cNvPr id="24" name="Oval 23">
            <a:extLst>
              <a:ext uri="{FF2B5EF4-FFF2-40B4-BE49-F238E27FC236}">
                <a16:creationId xmlns:a16="http://schemas.microsoft.com/office/drawing/2014/main" id="{027837C4-C3AA-5E51-F396-B96AEAA8E00E}"/>
              </a:ext>
            </a:extLst>
          </p:cNvPr>
          <p:cNvSpPr/>
          <p:nvPr/>
        </p:nvSpPr>
        <p:spPr>
          <a:xfrm>
            <a:off x="5346262" y="4864100"/>
            <a:ext cx="1468582" cy="1412009"/>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latin typeface="Times New Roman" panose="02020603050405020304" pitchFamily="18" charset="0"/>
                <a:cs typeface="Times New Roman" panose="02020603050405020304" pitchFamily="18" charset="0"/>
              </a:rPr>
              <a:t>3.3.3</a:t>
            </a:r>
          </a:p>
          <a:p>
            <a:pPr algn="ctr"/>
            <a:r>
              <a:rPr lang="en-US" sz="1600" dirty="0">
                <a:latin typeface="Times New Roman" panose="02020603050405020304" pitchFamily="18" charset="0"/>
                <a:cs typeface="Times New Roman" panose="02020603050405020304" pitchFamily="18" charset="0"/>
              </a:rPr>
              <a:t>DELETE </a:t>
            </a:r>
          </a:p>
          <a:p>
            <a:pPr algn="ctr"/>
            <a:r>
              <a:rPr lang="en-US" sz="1600" dirty="0">
                <a:latin typeface="Times New Roman" panose="02020603050405020304" pitchFamily="18" charset="0"/>
                <a:cs typeface="Times New Roman" panose="02020603050405020304" pitchFamily="18" charset="0"/>
              </a:rPr>
              <a:t>SUBJECT </a:t>
            </a:r>
          </a:p>
          <a:p>
            <a:pPr algn="ctr"/>
            <a:r>
              <a:rPr lang="en-US" sz="1600" dirty="0">
                <a:latin typeface="Times New Roman" panose="02020603050405020304" pitchFamily="18" charset="0"/>
                <a:cs typeface="Times New Roman" panose="02020603050405020304" pitchFamily="18" charset="0"/>
              </a:rPr>
              <a:t>DETAIL</a:t>
            </a:r>
            <a:endParaRPr lang="en-IN" sz="1600" dirty="0">
              <a:latin typeface="Times New Roman" panose="02020603050405020304" pitchFamily="18" charset="0"/>
              <a:cs typeface="Times New Roman" panose="02020603050405020304" pitchFamily="18" charset="0"/>
            </a:endParaRPr>
          </a:p>
        </p:txBody>
      </p:sp>
      <p:sp>
        <p:nvSpPr>
          <p:cNvPr id="25" name="TextBox 24">
            <a:extLst>
              <a:ext uri="{FF2B5EF4-FFF2-40B4-BE49-F238E27FC236}">
                <a16:creationId xmlns:a16="http://schemas.microsoft.com/office/drawing/2014/main" id="{67EF4DFC-11E6-16BF-0CB1-42D2679C1F4D}"/>
              </a:ext>
            </a:extLst>
          </p:cNvPr>
          <p:cNvSpPr txBox="1"/>
          <p:nvPr/>
        </p:nvSpPr>
        <p:spPr>
          <a:xfrm>
            <a:off x="422131" y="3066761"/>
            <a:ext cx="2771115" cy="707886"/>
          </a:xfrm>
          <a:prstGeom prst="rect">
            <a:avLst/>
          </a:prstGeom>
          <a:noFill/>
        </p:spPr>
        <p:txBody>
          <a:bodyPr wrap="square" rtlCol="0">
            <a:spAutoFit/>
          </a:bodyPr>
          <a:lstStyle/>
          <a:p>
            <a:pPr algn="ctr"/>
            <a:r>
              <a:rPr lang="en-US" sz="4000" b="1" dirty="0">
                <a:latin typeface="Times New Roman" panose="02020603050405020304" pitchFamily="18" charset="0"/>
                <a:ea typeface="Tahoma" panose="020B0604030504040204" pitchFamily="34" charset="0"/>
                <a:cs typeface="Times New Roman" panose="02020603050405020304" pitchFamily="18" charset="0"/>
              </a:rPr>
              <a:t>ADMIN</a:t>
            </a:r>
            <a:endParaRPr lang="en-IN" b="1" dirty="0">
              <a:latin typeface="Times New Roman" panose="02020603050405020304" pitchFamily="18" charset="0"/>
              <a:ea typeface="Tahoma" panose="020B0604030504040204" pitchFamily="34" charset="0"/>
              <a:cs typeface="Times New Roman" panose="02020603050405020304" pitchFamily="18" charset="0"/>
            </a:endParaRPr>
          </a:p>
        </p:txBody>
      </p:sp>
      <p:cxnSp>
        <p:nvCxnSpPr>
          <p:cNvPr id="26" name="Straight Arrow Connector 25">
            <a:extLst>
              <a:ext uri="{FF2B5EF4-FFF2-40B4-BE49-F238E27FC236}">
                <a16:creationId xmlns:a16="http://schemas.microsoft.com/office/drawing/2014/main" id="{6AF21997-666D-651A-F415-1F9F63A9A1AA}"/>
              </a:ext>
            </a:extLst>
          </p:cNvPr>
          <p:cNvCxnSpPr/>
          <p:nvPr/>
        </p:nvCxnSpPr>
        <p:spPr>
          <a:xfrm>
            <a:off x="6716708" y="3066761"/>
            <a:ext cx="1550343"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7" name="Straight Arrow Connector 26">
            <a:extLst>
              <a:ext uri="{FF2B5EF4-FFF2-40B4-BE49-F238E27FC236}">
                <a16:creationId xmlns:a16="http://schemas.microsoft.com/office/drawing/2014/main" id="{ED4FA62C-3F1D-E11C-EEA9-4D7AFC681E12}"/>
              </a:ext>
            </a:extLst>
          </p:cNvPr>
          <p:cNvCxnSpPr/>
          <p:nvPr/>
        </p:nvCxnSpPr>
        <p:spPr>
          <a:xfrm flipH="1">
            <a:off x="6716708" y="3790950"/>
            <a:ext cx="1567012"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9" name="Connector: Elbow 25">
            <a:extLst>
              <a:ext uri="{FF2B5EF4-FFF2-40B4-BE49-F238E27FC236}">
                <a16:creationId xmlns:a16="http://schemas.microsoft.com/office/drawing/2014/main" id="{6D20C493-8ED8-C238-8604-AC9934215765}"/>
              </a:ext>
            </a:extLst>
          </p:cNvPr>
          <p:cNvCxnSpPr>
            <a:cxnSpLocks/>
          </p:cNvCxnSpPr>
          <p:nvPr/>
        </p:nvCxnSpPr>
        <p:spPr>
          <a:xfrm>
            <a:off x="6716708" y="923925"/>
            <a:ext cx="3842854" cy="1837821"/>
          </a:xfrm>
          <a:prstGeom prst="bentConnector3">
            <a:avLst>
              <a:gd name="adj1" fmla="val 100106"/>
            </a:avLst>
          </a:prstGeom>
          <a:ln>
            <a:tailEnd type="triangle"/>
          </a:ln>
        </p:spPr>
        <p:style>
          <a:lnRef idx="3">
            <a:schemeClr val="dk1"/>
          </a:lnRef>
          <a:fillRef idx="0">
            <a:schemeClr val="dk1"/>
          </a:fillRef>
          <a:effectRef idx="2">
            <a:schemeClr val="dk1"/>
          </a:effectRef>
          <a:fontRef idx="minor">
            <a:schemeClr val="tx1"/>
          </a:fontRef>
        </p:style>
      </p:cxnSp>
      <p:cxnSp>
        <p:nvCxnSpPr>
          <p:cNvPr id="30" name="Connector: Elbow 26">
            <a:extLst>
              <a:ext uri="{FF2B5EF4-FFF2-40B4-BE49-F238E27FC236}">
                <a16:creationId xmlns:a16="http://schemas.microsoft.com/office/drawing/2014/main" id="{62739E7C-A163-5995-8630-AFE3AEBF0D08}"/>
              </a:ext>
            </a:extLst>
          </p:cNvPr>
          <p:cNvCxnSpPr>
            <a:cxnSpLocks/>
          </p:cNvCxnSpPr>
          <p:nvPr/>
        </p:nvCxnSpPr>
        <p:spPr>
          <a:xfrm rot="10800000">
            <a:off x="6742550" y="1591726"/>
            <a:ext cx="3043288" cy="1146092"/>
          </a:xfrm>
          <a:prstGeom prst="bentConnector3">
            <a:avLst>
              <a:gd name="adj1" fmla="val 308"/>
            </a:avLst>
          </a:prstGeom>
          <a:ln>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A83136C3-F066-6CCE-A4CA-C44B652C49CD}"/>
                  </a:ext>
                </a:extLst>
              </p:cNvPr>
              <p:cNvSpPr txBox="1"/>
              <p:nvPr/>
            </p:nvSpPr>
            <p:spPr>
              <a:xfrm>
                <a:off x="-8036" y="19735"/>
                <a:ext cx="5037235" cy="656783"/>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p>
                        <m:sSupPr>
                          <m:ctrlPr>
                            <a:rPr lang="en-US" b="1" i="1" smtClean="0">
                              <a:latin typeface="Cambria Math" panose="02040503050406030204" pitchFamily="18" charset="0"/>
                            </a:rPr>
                          </m:ctrlPr>
                        </m:sSupPr>
                        <m:e>
                          <m:r>
                            <a:rPr lang="en-US" b="1" i="1" smtClean="0">
                              <a:latin typeface="Cambria Math" panose="02040503050406030204" pitchFamily="18" charset="0"/>
                            </a:rPr>
                            <m:t>𝟑</m:t>
                          </m:r>
                        </m:e>
                        <m:sup>
                          <m:r>
                            <a:rPr lang="en-US" b="1" i="1" smtClean="0">
                              <a:latin typeface="Cambria Math" panose="02040503050406030204" pitchFamily="18" charset="0"/>
                            </a:rPr>
                            <m:t>𝒓𝒅</m:t>
                          </m:r>
                        </m:sup>
                      </m:sSup>
                      <m:r>
                        <a:rPr lang="en-US" b="1" i="1" smtClean="0">
                          <a:latin typeface="Cambria Math" panose="02040503050406030204" pitchFamily="18" charset="0"/>
                        </a:rPr>
                        <m:t> </m:t>
                      </m:r>
                      <m:r>
                        <a:rPr lang="en-US" b="1" i="1" smtClean="0">
                          <a:latin typeface="Cambria Math" panose="02040503050406030204" pitchFamily="18" charset="0"/>
                        </a:rPr>
                        <m:t>𝑳𝑬𝑽𝑬𝑳</m:t>
                      </m:r>
                      <m:r>
                        <a:rPr lang="en-US" b="1" i="1" smtClean="0">
                          <a:latin typeface="Cambria Math" panose="02040503050406030204" pitchFamily="18" charset="0"/>
                        </a:rPr>
                        <m:t> </m:t>
                      </m:r>
                      <m:r>
                        <a:rPr lang="en-US" b="1" i="1" smtClean="0">
                          <a:latin typeface="Cambria Math" panose="02040503050406030204" pitchFamily="18" charset="0"/>
                        </a:rPr>
                        <m:t>𝑫𝑭𝑫</m:t>
                      </m:r>
                      <m:r>
                        <a:rPr lang="en-US" b="1" i="1" smtClean="0">
                          <a:latin typeface="Cambria Math" panose="02040503050406030204" pitchFamily="18" charset="0"/>
                        </a:rPr>
                        <m:t> </m:t>
                      </m:r>
                      <m:r>
                        <a:rPr lang="en-US" b="1" i="1" smtClean="0">
                          <a:latin typeface="Cambria Math" panose="02040503050406030204" pitchFamily="18" charset="0"/>
                        </a:rPr>
                        <m:t>𝒇𝒐𝒓</m:t>
                      </m:r>
                      <m:r>
                        <a:rPr lang="en-US" b="1" i="1" smtClean="0">
                          <a:latin typeface="Cambria Math" panose="02040503050406030204" pitchFamily="18" charset="0"/>
                        </a:rPr>
                        <m:t> </m:t>
                      </m:r>
                      <m:r>
                        <a:rPr lang="en-US" b="1" i="1" smtClean="0">
                          <a:latin typeface="Cambria Math" panose="02040503050406030204" pitchFamily="18" charset="0"/>
                        </a:rPr>
                        <m:t>𝟑</m:t>
                      </m:r>
                      <m:r>
                        <a:rPr lang="en-US" b="1" i="1" smtClean="0">
                          <a:latin typeface="Cambria Math" panose="02040503050406030204" pitchFamily="18" charset="0"/>
                        </a:rPr>
                        <m:t>.</m:t>
                      </m:r>
                      <m:r>
                        <a:rPr lang="en-US" b="1" i="1" smtClean="0">
                          <a:latin typeface="Cambria Math" panose="02040503050406030204" pitchFamily="18" charset="0"/>
                        </a:rPr>
                        <m:t>𝟑</m:t>
                      </m:r>
                      <m:d>
                        <m:dPr>
                          <m:ctrlPr>
                            <a:rPr lang="en-US" b="1" i="1">
                              <a:latin typeface="Cambria Math" panose="02040503050406030204" pitchFamily="18" charset="0"/>
                            </a:rPr>
                          </m:ctrlPr>
                        </m:dPr>
                        <m:e>
                          <m:r>
                            <a:rPr lang="en-US" b="1" i="1">
                              <a:latin typeface="Cambria Math" panose="02040503050406030204" pitchFamily="18" charset="0"/>
                            </a:rPr>
                            <m:t>𝑴𝒂𝒏𝒂𝒈𝒆</m:t>
                          </m:r>
                          <m:r>
                            <a:rPr lang="en-US" b="1" i="1">
                              <a:latin typeface="Cambria Math" panose="02040503050406030204" pitchFamily="18" charset="0"/>
                            </a:rPr>
                            <m:t> </m:t>
                          </m:r>
                          <m:r>
                            <a:rPr lang="en-US" b="1" i="1" smtClean="0">
                              <a:latin typeface="Cambria Math" panose="02040503050406030204" pitchFamily="18" charset="0"/>
                            </a:rPr>
                            <m:t>𝑺𝒖𝒃𝒋𝒆𝒄𝒕</m:t>
                          </m:r>
                        </m:e>
                      </m:d>
                      <m:r>
                        <a:rPr lang="en-US" b="1" i="1">
                          <a:latin typeface="Cambria Math" panose="02040503050406030204" pitchFamily="18" charset="0"/>
                        </a:rPr>
                        <m:t>:−</m:t>
                      </m:r>
                    </m:oMath>
                  </m:oMathPara>
                </a14:m>
                <a:endParaRPr lang="en-US" b="1" dirty="0">
                  <a:latin typeface="Times New Roman" panose="02020603050405020304" pitchFamily="18" charset="0"/>
                </a:endParaRPr>
              </a:p>
              <a:p>
                <a:endParaRPr lang="en-US" b="1" dirty="0">
                  <a:latin typeface="Times New Roman" panose="02020603050405020304" pitchFamily="18" charset="0"/>
                  <a:cs typeface="Times New Roman" panose="02020603050405020304" pitchFamily="18" charset="0"/>
                </a:endParaRPr>
              </a:p>
            </p:txBody>
          </p:sp>
        </mc:Choice>
        <mc:Fallback xmlns="">
          <p:sp>
            <p:nvSpPr>
              <p:cNvPr id="31" name="TextBox 30">
                <a:extLst>
                  <a:ext uri="{FF2B5EF4-FFF2-40B4-BE49-F238E27FC236}">
                    <a16:creationId xmlns:a16="http://schemas.microsoft.com/office/drawing/2014/main" id="{A83136C3-F066-6CCE-A4CA-C44B652C49CD}"/>
                  </a:ext>
                </a:extLst>
              </p:cNvPr>
              <p:cNvSpPr txBox="1">
                <a:spLocks noRot="1" noChangeAspect="1" noMove="1" noResize="1" noEditPoints="1" noAdjustHandles="1" noChangeArrowheads="1" noChangeShapeType="1" noTextEdit="1"/>
              </p:cNvSpPr>
              <p:nvPr/>
            </p:nvSpPr>
            <p:spPr>
              <a:xfrm>
                <a:off x="-8036" y="19735"/>
                <a:ext cx="5037235" cy="656783"/>
              </a:xfrm>
              <a:prstGeom prst="rect">
                <a:avLst/>
              </a:prstGeom>
              <a:blipFill>
                <a:blip r:embed="rId2"/>
                <a:stretch>
                  <a:fillRect/>
                </a:stretch>
              </a:blipFill>
            </p:spPr>
            <p:txBody>
              <a:bodyPr/>
              <a:lstStyle/>
              <a:p>
                <a:r>
                  <a:rPr lang="en-IN">
                    <a:noFill/>
                  </a:rPr>
                  <a:t> </a:t>
                </a:r>
              </a:p>
            </p:txBody>
          </p:sp>
        </mc:Fallback>
      </mc:AlternateContent>
      <p:sp>
        <p:nvSpPr>
          <p:cNvPr id="32" name="TextBox 31">
            <a:extLst>
              <a:ext uri="{FF2B5EF4-FFF2-40B4-BE49-F238E27FC236}">
                <a16:creationId xmlns:a16="http://schemas.microsoft.com/office/drawing/2014/main" id="{525E11E7-57C9-CD58-64F5-AE79C88F83C7}"/>
              </a:ext>
            </a:extLst>
          </p:cNvPr>
          <p:cNvSpPr txBox="1"/>
          <p:nvPr/>
        </p:nvSpPr>
        <p:spPr>
          <a:xfrm>
            <a:off x="8577944" y="2872922"/>
            <a:ext cx="3149994" cy="1200329"/>
          </a:xfrm>
          <a:prstGeom prst="rect">
            <a:avLst/>
          </a:prstGeom>
          <a:noFill/>
        </p:spPr>
        <p:txBody>
          <a:bodyPr wrap="square" rtlCol="0">
            <a:spAutoFit/>
          </a:bodyPr>
          <a:lstStyle/>
          <a:p>
            <a:r>
              <a:rPr lang="en-US" sz="3600" dirty="0">
                <a:latin typeface="Times New Roman" panose="02020603050405020304" pitchFamily="18" charset="0"/>
                <a:cs typeface="Times New Roman" panose="02020603050405020304" pitchFamily="18" charset="0"/>
              </a:rPr>
              <a:t>SUBJECT DETAIL</a:t>
            </a:r>
            <a:endParaRPr lang="en-IN" sz="3600" dirty="0">
              <a:latin typeface="Times New Roman" panose="02020603050405020304" pitchFamily="18" charset="0"/>
              <a:cs typeface="Times New Roman" panose="02020603050405020304" pitchFamily="18" charset="0"/>
            </a:endParaRPr>
          </a:p>
        </p:txBody>
      </p:sp>
      <p:sp>
        <p:nvSpPr>
          <p:cNvPr id="33" name="TextBox 32">
            <a:extLst>
              <a:ext uri="{FF2B5EF4-FFF2-40B4-BE49-F238E27FC236}">
                <a16:creationId xmlns:a16="http://schemas.microsoft.com/office/drawing/2014/main" id="{4CE2EF86-0F12-7831-44C4-EAD94F946047}"/>
              </a:ext>
            </a:extLst>
          </p:cNvPr>
          <p:cNvSpPr txBox="1"/>
          <p:nvPr/>
        </p:nvSpPr>
        <p:spPr>
          <a:xfrm>
            <a:off x="2744610" y="605198"/>
            <a:ext cx="2133600" cy="307777"/>
          </a:xfrm>
          <a:prstGeom prst="rect">
            <a:avLst/>
          </a:prstGeom>
          <a:noFill/>
        </p:spPr>
        <p:txBody>
          <a:bodyPr wrap="square" rtlCol="0">
            <a:spAutoFit/>
          </a:bodyPr>
          <a:lstStyle/>
          <a:p>
            <a:pPr algn="ctr"/>
            <a:r>
              <a:rPr lang="en-US" sz="1400" dirty="0">
                <a:latin typeface="Times New Roman" panose="02020603050405020304" pitchFamily="18" charset="0"/>
                <a:cs typeface="Times New Roman" panose="02020603050405020304" pitchFamily="18" charset="0"/>
              </a:rPr>
              <a:t>SUBJECT INFO</a:t>
            </a:r>
            <a:endParaRPr lang="en-IN" sz="1400" dirty="0">
              <a:latin typeface="Times New Roman" panose="02020603050405020304" pitchFamily="18" charset="0"/>
              <a:cs typeface="Times New Roman" panose="02020603050405020304" pitchFamily="18" charset="0"/>
            </a:endParaRPr>
          </a:p>
        </p:txBody>
      </p:sp>
      <p:sp>
        <p:nvSpPr>
          <p:cNvPr id="34" name="TextBox 33">
            <a:extLst>
              <a:ext uri="{FF2B5EF4-FFF2-40B4-BE49-F238E27FC236}">
                <a16:creationId xmlns:a16="http://schemas.microsoft.com/office/drawing/2014/main" id="{238017FB-9FCC-8708-FAE8-DF494EE119CD}"/>
              </a:ext>
            </a:extLst>
          </p:cNvPr>
          <p:cNvSpPr txBox="1"/>
          <p:nvPr/>
        </p:nvSpPr>
        <p:spPr>
          <a:xfrm>
            <a:off x="7300053" y="674837"/>
            <a:ext cx="2133600" cy="307777"/>
          </a:xfrm>
          <a:prstGeom prst="rect">
            <a:avLst/>
          </a:prstGeom>
          <a:noFill/>
        </p:spPr>
        <p:txBody>
          <a:bodyPr wrap="square" rtlCol="0">
            <a:spAutoFit/>
          </a:bodyPr>
          <a:lstStyle/>
          <a:p>
            <a:pPr algn="ctr"/>
            <a:r>
              <a:rPr lang="en-US" sz="1400" dirty="0">
                <a:latin typeface="Times New Roman" panose="02020603050405020304" pitchFamily="18" charset="0"/>
                <a:cs typeface="Times New Roman" panose="02020603050405020304" pitchFamily="18" charset="0"/>
              </a:rPr>
              <a:t>SUBJECT INFO</a:t>
            </a:r>
            <a:endParaRPr lang="en-IN" sz="1400" dirty="0">
              <a:latin typeface="Times New Roman" panose="02020603050405020304" pitchFamily="18" charset="0"/>
              <a:cs typeface="Times New Roman" panose="02020603050405020304" pitchFamily="18" charset="0"/>
            </a:endParaRPr>
          </a:p>
        </p:txBody>
      </p:sp>
      <p:sp>
        <p:nvSpPr>
          <p:cNvPr id="35" name="TextBox 34">
            <a:extLst>
              <a:ext uri="{FF2B5EF4-FFF2-40B4-BE49-F238E27FC236}">
                <a16:creationId xmlns:a16="http://schemas.microsoft.com/office/drawing/2014/main" id="{487ADFFF-3CED-9315-5FE2-B9758C038579}"/>
              </a:ext>
            </a:extLst>
          </p:cNvPr>
          <p:cNvSpPr txBox="1"/>
          <p:nvPr/>
        </p:nvSpPr>
        <p:spPr>
          <a:xfrm>
            <a:off x="2747244" y="1613058"/>
            <a:ext cx="2133600" cy="307777"/>
          </a:xfrm>
          <a:prstGeom prst="rect">
            <a:avLst/>
          </a:prstGeom>
          <a:noFill/>
        </p:spPr>
        <p:txBody>
          <a:bodyPr wrap="square" rtlCol="0">
            <a:spAutoFit/>
          </a:bodyPr>
          <a:lstStyle/>
          <a:p>
            <a:pPr algn="ctr"/>
            <a:r>
              <a:rPr lang="en-US" sz="1400" dirty="0">
                <a:latin typeface="Times New Roman" panose="02020603050405020304" pitchFamily="18" charset="0"/>
                <a:cs typeface="Times New Roman" panose="02020603050405020304" pitchFamily="18" charset="0"/>
              </a:rPr>
              <a:t>SUBJECT DETAIL</a:t>
            </a:r>
            <a:endParaRPr lang="en-IN" sz="1400" dirty="0">
              <a:latin typeface="Times New Roman" panose="02020603050405020304" pitchFamily="18" charset="0"/>
              <a:cs typeface="Times New Roman" panose="02020603050405020304" pitchFamily="18" charset="0"/>
            </a:endParaRPr>
          </a:p>
        </p:txBody>
      </p:sp>
      <p:sp>
        <p:nvSpPr>
          <p:cNvPr id="36" name="TextBox 35">
            <a:extLst>
              <a:ext uri="{FF2B5EF4-FFF2-40B4-BE49-F238E27FC236}">
                <a16:creationId xmlns:a16="http://schemas.microsoft.com/office/drawing/2014/main" id="{D7B61A4D-F353-84D7-CA0A-4F90670135ED}"/>
              </a:ext>
            </a:extLst>
          </p:cNvPr>
          <p:cNvSpPr txBox="1"/>
          <p:nvPr/>
        </p:nvSpPr>
        <p:spPr>
          <a:xfrm>
            <a:off x="7311156" y="1536618"/>
            <a:ext cx="2133600" cy="307777"/>
          </a:xfrm>
          <a:prstGeom prst="rect">
            <a:avLst/>
          </a:prstGeom>
          <a:noFill/>
        </p:spPr>
        <p:txBody>
          <a:bodyPr wrap="square" rtlCol="0">
            <a:spAutoFit/>
          </a:bodyPr>
          <a:lstStyle/>
          <a:p>
            <a:pPr algn="ctr"/>
            <a:r>
              <a:rPr lang="en-US" sz="1400" dirty="0">
                <a:latin typeface="Times New Roman" panose="02020603050405020304" pitchFamily="18" charset="0"/>
                <a:cs typeface="Times New Roman" panose="02020603050405020304" pitchFamily="18" charset="0"/>
              </a:rPr>
              <a:t>SUBJECT DETAIL</a:t>
            </a:r>
            <a:endParaRPr lang="en-IN" sz="1400" dirty="0">
              <a:latin typeface="Times New Roman" panose="02020603050405020304" pitchFamily="18" charset="0"/>
              <a:cs typeface="Times New Roman" panose="02020603050405020304" pitchFamily="18" charset="0"/>
            </a:endParaRPr>
          </a:p>
        </p:txBody>
      </p:sp>
      <p:sp>
        <p:nvSpPr>
          <p:cNvPr id="37" name="TextBox 36">
            <a:extLst>
              <a:ext uri="{FF2B5EF4-FFF2-40B4-BE49-F238E27FC236}">
                <a16:creationId xmlns:a16="http://schemas.microsoft.com/office/drawing/2014/main" id="{EED04AA4-10EE-C4BC-4FBF-5AA26277C3A0}"/>
              </a:ext>
            </a:extLst>
          </p:cNvPr>
          <p:cNvSpPr txBox="1"/>
          <p:nvPr/>
        </p:nvSpPr>
        <p:spPr>
          <a:xfrm>
            <a:off x="3180911" y="3855032"/>
            <a:ext cx="2133600" cy="307777"/>
          </a:xfrm>
          <a:prstGeom prst="rect">
            <a:avLst/>
          </a:prstGeom>
          <a:noFill/>
        </p:spPr>
        <p:txBody>
          <a:bodyPr wrap="square" rtlCol="0">
            <a:spAutoFit/>
          </a:bodyPr>
          <a:lstStyle/>
          <a:p>
            <a:pPr algn="ctr"/>
            <a:r>
              <a:rPr lang="en-US" sz="1400" dirty="0">
                <a:latin typeface="Times New Roman" panose="02020603050405020304" pitchFamily="18" charset="0"/>
                <a:cs typeface="Times New Roman" panose="02020603050405020304" pitchFamily="18" charset="0"/>
              </a:rPr>
              <a:t>SUBJECT DETAIL</a:t>
            </a:r>
            <a:endParaRPr lang="en-IN" sz="1400" dirty="0">
              <a:latin typeface="Times New Roman" panose="02020603050405020304" pitchFamily="18" charset="0"/>
              <a:cs typeface="Times New Roman" panose="02020603050405020304" pitchFamily="18" charset="0"/>
            </a:endParaRPr>
          </a:p>
        </p:txBody>
      </p:sp>
      <p:sp>
        <p:nvSpPr>
          <p:cNvPr id="38" name="TextBox 37">
            <a:extLst>
              <a:ext uri="{FF2B5EF4-FFF2-40B4-BE49-F238E27FC236}">
                <a16:creationId xmlns:a16="http://schemas.microsoft.com/office/drawing/2014/main" id="{E69E53AA-EBE6-2E29-A012-397B06F7FBD4}"/>
              </a:ext>
            </a:extLst>
          </p:cNvPr>
          <p:cNvSpPr txBox="1"/>
          <p:nvPr/>
        </p:nvSpPr>
        <p:spPr>
          <a:xfrm>
            <a:off x="2372522" y="5998489"/>
            <a:ext cx="2133600" cy="307777"/>
          </a:xfrm>
          <a:prstGeom prst="rect">
            <a:avLst/>
          </a:prstGeom>
          <a:noFill/>
        </p:spPr>
        <p:txBody>
          <a:bodyPr wrap="square" rtlCol="0">
            <a:spAutoFit/>
          </a:bodyPr>
          <a:lstStyle/>
          <a:p>
            <a:pPr algn="ctr"/>
            <a:r>
              <a:rPr lang="en-US" sz="1400" dirty="0">
                <a:latin typeface="Times New Roman" panose="02020603050405020304" pitchFamily="18" charset="0"/>
                <a:cs typeface="Times New Roman" panose="02020603050405020304" pitchFamily="18" charset="0"/>
              </a:rPr>
              <a:t>SUBJECT DETAIL</a:t>
            </a:r>
            <a:endParaRPr lang="en-IN" sz="1400" dirty="0">
              <a:latin typeface="Times New Roman" panose="02020603050405020304" pitchFamily="18" charset="0"/>
              <a:cs typeface="Times New Roman" panose="02020603050405020304" pitchFamily="18" charset="0"/>
            </a:endParaRPr>
          </a:p>
        </p:txBody>
      </p:sp>
      <p:sp>
        <p:nvSpPr>
          <p:cNvPr id="39" name="TextBox 38">
            <a:extLst>
              <a:ext uri="{FF2B5EF4-FFF2-40B4-BE49-F238E27FC236}">
                <a16:creationId xmlns:a16="http://schemas.microsoft.com/office/drawing/2014/main" id="{A248B7F1-2722-7645-F8B0-12648D03B8BD}"/>
              </a:ext>
            </a:extLst>
          </p:cNvPr>
          <p:cNvSpPr txBox="1"/>
          <p:nvPr/>
        </p:nvSpPr>
        <p:spPr>
          <a:xfrm>
            <a:off x="6471619" y="3828414"/>
            <a:ext cx="2133600" cy="307777"/>
          </a:xfrm>
          <a:prstGeom prst="rect">
            <a:avLst/>
          </a:prstGeom>
          <a:noFill/>
        </p:spPr>
        <p:txBody>
          <a:bodyPr wrap="square" rtlCol="0">
            <a:spAutoFit/>
          </a:bodyPr>
          <a:lstStyle/>
          <a:p>
            <a:pPr algn="ctr"/>
            <a:r>
              <a:rPr lang="en-US" sz="1400" dirty="0">
                <a:latin typeface="Times New Roman" panose="02020603050405020304" pitchFamily="18" charset="0"/>
                <a:cs typeface="Times New Roman" panose="02020603050405020304" pitchFamily="18" charset="0"/>
              </a:rPr>
              <a:t>SUBJECT DETAIL</a:t>
            </a:r>
            <a:endParaRPr lang="en-IN" sz="1400" dirty="0">
              <a:latin typeface="Times New Roman" panose="02020603050405020304" pitchFamily="18" charset="0"/>
              <a:cs typeface="Times New Roman" panose="02020603050405020304" pitchFamily="18" charset="0"/>
            </a:endParaRPr>
          </a:p>
        </p:txBody>
      </p:sp>
      <p:sp>
        <p:nvSpPr>
          <p:cNvPr id="40" name="TextBox 39">
            <a:extLst>
              <a:ext uri="{FF2B5EF4-FFF2-40B4-BE49-F238E27FC236}">
                <a16:creationId xmlns:a16="http://schemas.microsoft.com/office/drawing/2014/main" id="{A5E8C7DE-A461-AEA5-BA30-972E59619EBC}"/>
              </a:ext>
            </a:extLst>
          </p:cNvPr>
          <p:cNvSpPr txBox="1"/>
          <p:nvPr/>
        </p:nvSpPr>
        <p:spPr>
          <a:xfrm>
            <a:off x="7216920" y="5992072"/>
            <a:ext cx="2133600" cy="307777"/>
          </a:xfrm>
          <a:prstGeom prst="rect">
            <a:avLst/>
          </a:prstGeom>
          <a:noFill/>
        </p:spPr>
        <p:txBody>
          <a:bodyPr wrap="square" rtlCol="0">
            <a:spAutoFit/>
          </a:bodyPr>
          <a:lstStyle/>
          <a:p>
            <a:pPr algn="ctr"/>
            <a:r>
              <a:rPr lang="en-US" sz="1400" dirty="0">
                <a:latin typeface="Times New Roman" panose="02020603050405020304" pitchFamily="18" charset="0"/>
                <a:cs typeface="Times New Roman" panose="02020603050405020304" pitchFamily="18" charset="0"/>
              </a:rPr>
              <a:t>SUBJECT DETAIL</a:t>
            </a:r>
            <a:endParaRPr lang="en-IN" sz="1400" dirty="0">
              <a:latin typeface="Times New Roman" panose="02020603050405020304" pitchFamily="18" charset="0"/>
              <a:cs typeface="Times New Roman" panose="02020603050405020304" pitchFamily="18" charset="0"/>
            </a:endParaRPr>
          </a:p>
        </p:txBody>
      </p:sp>
      <p:sp>
        <p:nvSpPr>
          <p:cNvPr id="41" name="TextBox 40">
            <a:extLst>
              <a:ext uri="{FF2B5EF4-FFF2-40B4-BE49-F238E27FC236}">
                <a16:creationId xmlns:a16="http://schemas.microsoft.com/office/drawing/2014/main" id="{503D2EB2-6675-0756-05DE-9F37DB1A4127}"/>
              </a:ext>
            </a:extLst>
          </p:cNvPr>
          <p:cNvSpPr txBox="1"/>
          <p:nvPr/>
        </p:nvSpPr>
        <p:spPr>
          <a:xfrm>
            <a:off x="3067143" y="2791152"/>
            <a:ext cx="2133600" cy="307777"/>
          </a:xfrm>
          <a:prstGeom prst="rect">
            <a:avLst/>
          </a:prstGeom>
          <a:noFill/>
        </p:spPr>
        <p:txBody>
          <a:bodyPr wrap="square" rtlCol="0">
            <a:spAutoFit/>
          </a:bodyPr>
          <a:lstStyle/>
          <a:p>
            <a:pPr algn="ctr"/>
            <a:r>
              <a:rPr lang="en-US" sz="1400" dirty="0">
                <a:latin typeface="Times New Roman" panose="02020603050405020304" pitchFamily="18" charset="0"/>
                <a:cs typeface="Times New Roman" panose="02020603050405020304" pitchFamily="18" charset="0"/>
              </a:rPr>
              <a:t>SUBJECT INFO</a:t>
            </a:r>
            <a:endParaRPr lang="en-IN" sz="1400" dirty="0">
              <a:latin typeface="Times New Roman" panose="02020603050405020304" pitchFamily="18" charset="0"/>
              <a:cs typeface="Times New Roman" panose="02020603050405020304" pitchFamily="18" charset="0"/>
            </a:endParaRPr>
          </a:p>
        </p:txBody>
      </p:sp>
      <p:sp>
        <p:nvSpPr>
          <p:cNvPr id="43" name="TextBox 42">
            <a:extLst>
              <a:ext uri="{FF2B5EF4-FFF2-40B4-BE49-F238E27FC236}">
                <a16:creationId xmlns:a16="http://schemas.microsoft.com/office/drawing/2014/main" id="{8E5D54DC-0BFC-625F-1D69-3E05F41D1CD3}"/>
              </a:ext>
            </a:extLst>
          </p:cNvPr>
          <p:cNvSpPr txBox="1"/>
          <p:nvPr/>
        </p:nvSpPr>
        <p:spPr>
          <a:xfrm>
            <a:off x="6355576" y="2775281"/>
            <a:ext cx="2133600" cy="307777"/>
          </a:xfrm>
          <a:prstGeom prst="rect">
            <a:avLst/>
          </a:prstGeom>
          <a:noFill/>
        </p:spPr>
        <p:txBody>
          <a:bodyPr wrap="square" rtlCol="0">
            <a:spAutoFit/>
          </a:bodyPr>
          <a:lstStyle/>
          <a:p>
            <a:pPr algn="ctr"/>
            <a:r>
              <a:rPr lang="en-US" sz="1400" dirty="0">
                <a:latin typeface="Times New Roman" panose="02020603050405020304" pitchFamily="18" charset="0"/>
                <a:cs typeface="Times New Roman" panose="02020603050405020304" pitchFamily="18" charset="0"/>
              </a:rPr>
              <a:t>SUBJECT INFO</a:t>
            </a:r>
            <a:endParaRPr lang="en-IN" sz="1400" dirty="0">
              <a:latin typeface="Times New Roman" panose="02020603050405020304" pitchFamily="18" charset="0"/>
              <a:cs typeface="Times New Roman" panose="02020603050405020304" pitchFamily="18" charset="0"/>
            </a:endParaRPr>
          </a:p>
        </p:txBody>
      </p:sp>
      <p:sp>
        <p:nvSpPr>
          <p:cNvPr id="44" name="TextBox 43">
            <a:extLst>
              <a:ext uri="{FF2B5EF4-FFF2-40B4-BE49-F238E27FC236}">
                <a16:creationId xmlns:a16="http://schemas.microsoft.com/office/drawing/2014/main" id="{572DAE07-D0EF-910A-BBE9-EC5982F54324}"/>
              </a:ext>
            </a:extLst>
          </p:cNvPr>
          <p:cNvSpPr txBox="1"/>
          <p:nvPr/>
        </p:nvSpPr>
        <p:spPr>
          <a:xfrm>
            <a:off x="2339018" y="4937165"/>
            <a:ext cx="2133600" cy="307777"/>
          </a:xfrm>
          <a:prstGeom prst="rect">
            <a:avLst/>
          </a:prstGeom>
          <a:noFill/>
        </p:spPr>
        <p:txBody>
          <a:bodyPr wrap="square" rtlCol="0">
            <a:spAutoFit/>
          </a:bodyPr>
          <a:lstStyle/>
          <a:p>
            <a:pPr algn="ctr"/>
            <a:r>
              <a:rPr lang="en-US" sz="1400" dirty="0">
                <a:latin typeface="Times New Roman" panose="02020603050405020304" pitchFamily="18" charset="0"/>
                <a:cs typeface="Times New Roman" panose="02020603050405020304" pitchFamily="18" charset="0"/>
              </a:rPr>
              <a:t>SUBJECT INFO</a:t>
            </a:r>
            <a:endParaRPr lang="en-IN" sz="1400" dirty="0">
              <a:latin typeface="Times New Roman" panose="02020603050405020304" pitchFamily="18" charset="0"/>
              <a:cs typeface="Times New Roman" panose="02020603050405020304" pitchFamily="18" charset="0"/>
            </a:endParaRPr>
          </a:p>
        </p:txBody>
      </p:sp>
      <p:sp>
        <p:nvSpPr>
          <p:cNvPr id="45" name="TextBox 44">
            <a:extLst>
              <a:ext uri="{FF2B5EF4-FFF2-40B4-BE49-F238E27FC236}">
                <a16:creationId xmlns:a16="http://schemas.microsoft.com/office/drawing/2014/main" id="{63C5BA81-2ED8-9DB1-A3CD-7528ED81D66D}"/>
              </a:ext>
            </a:extLst>
          </p:cNvPr>
          <p:cNvSpPr txBox="1"/>
          <p:nvPr/>
        </p:nvSpPr>
        <p:spPr>
          <a:xfrm>
            <a:off x="7118490" y="4937165"/>
            <a:ext cx="2133600" cy="307777"/>
          </a:xfrm>
          <a:prstGeom prst="rect">
            <a:avLst/>
          </a:prstGeom>
          <a:noFill/>
        </p:spPr>
        <p:txBody>
          <a:bodyPr wrap="square" rtlCol="0">
            <a:spAutoFit/>
          </a:bodyPr>
          <a:lstStyle/>
          <a:p>
            <a:pPr algn="ctr"/>
            <a:r>
              <a:rPr lang="en-US" sz="1400" dirty="0">
                <a:latin typeface="Times New Roman" panose="02020603050405020304" pitchFamily="18" charset="0"/>
                <a:cs typeface="Times New Roman" panose="02020603050405020304" pitchFamily="18" charset="0"/>
              </a:rPr>
              <a:t>SUBJECT INFO</a:t>
            </a:r>
            <a:endParaRPr lang="en-IN"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46446510"/>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3"/>
          <p:cNvSpPr txBox="1">
            <a:spLocks/>
          </p:cNvSpPr>
          <p:nvPr/>
        </p:nvSpPr>
        <p:spPr>
          <a:xfrm>
            <a:off x="943707" y="670324"/>
            <a:ext cx="9609670" cy="3442599"/>
          </a:xfrm>
          <a:prstGeom prst="rect">
            <a:avLst/>
          </a:prstGeom>
        </p:spPr>
        <p:txBody>
          <a:bodyPr>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lvl="1">
              <a:buFont typeface="Wingdings" panose="05000000000000000000" pitchFamily="2" charset="2"/>
              <a:buChar char="v"/>
            </a:pPr>
            <a:r>
              <a:rPr lang="en-IN" dirty="0"/>
              <a:t>Academic activity tracking system records and maintains student's           attendance data using smart devices. </a:t>
            </a:r>
          </a:p>
          <a:p>
            <a:pPr lvl="1">
              <a:buFont typeface="Wingdings" panose="05000000000000000000" pitchFamily="2" charset="2"/>
              <a:buChar char="v"/>
            </a:pPr>
            <a:r>
              <a:rPr lang="en-IN" dirty="0"/>
              <a:t>The system collects attendance records in the system and manages, stores and processes the data. </a:t>
            </a:r>
          </a:p>
          <a:p>
            <a:pPr lvl="1">
              <a:buFont typeface="Wingdings" panose="05000000000000000000" pitchFamily="2" charset="2"/>
              <a:buChar char="v"/>
            </a:pPr>
            <a:r>
              <a:rPr lang="en-IN" dirty="0"/>
              <a:t>It generates daily attendance reports that help the faculty to track student's presence with high accuracy and efficiency.</a:t>
            </a:r>
          </a:p>
          <a:p>
            <a:pPr lvl="1">
              <a:buFont typeface="Wingdings" panose="05000000000000000000" pitchFamily="2" charset="2"/>
              <a:buChar char="v"/>
            </a:pPr>
            <a:r>
              <a:rPr lang="en-IN" dirty="0"/>
              <a:t>If also generate assignment, question bank and exam.</a:t>
            </a:r>
          </a:p>
          <a:p>
            <a:pPr lvl="1">
              <a:buFont typeface="Wingdings" panose="05000000000000000000" pitchFamily="2" charset="2"/>
              <a:buChar char="v"/>
            </a:pPr>
            <a:endParaRPr lang="en-IN" dirty="0"/>
          </a:p>
          <a:p>
            <a:pPr marL="1571400" lvl="8" indent="0">
              <a:buNone/>
            </a:pPr>
            <a:endParaRPr lang="en-IN" dirty="0"/>
          </a:p>
          <a:p>
            <a:pPr lvl="1">
              <a:buFont typeface="Wingdings" panose="05000000000000000000" pitchFamily="2" charset="2"/>
              <a:buChar char="v"/>
            </a:pPr>
            <a:endParaRPr lang="en-US" dirty="0"/>
          </a:p>
          <a:p>
            <a:pPr marL="0" indent="0">
              <a:buNone/>
            </a:pPr>
            <a:endParaRPr lang="en-IN" dirty="0"/>
          </a:p>
        </p:txBody>
      </p:sp>
      <p:sp>
        <p:nvSpPr>
          <p:cNvPr id="4" name="Text Placeholder 2"/>
          <p:cNvSpPr txBox="1">
            <a:spLocks/>
          </p:cNvSpPr>
          <p:nvPr/>
        </p:nvSpPr>
        <p:spPr>
          <a:xfrm>
            <a:off x="240933" y="243254"/>
            <a:ext cx="8534400" cy="501161"/>
          </a:xfrm>
          <a:prstGeom prst="rect">
            <a:avLst/>
          </a:prstGeom>
        </p:spPr>
        <p:txBody>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342900" indent="-342900">
              <a:buFont typeface="Wingdings" panose="05000000000000000000" pitchFamily="2" charset="2"/>
              <a:buChar char="Ø"/>
            </a:pPr>
            <a:r>
              <a:rPr lang="en-IN" dirty="0">
                <a:latin typeface="Algerian" panose="04020705040A02060702" pitchFamily="82" charset="0"/>
              </a:rPr>
              <a:t>   purpose:-</a:t>
            </a:r>
          </a:p>
        </p:txBody>
      </p:sp>
    </p:spTree>
    <p:extLst>
      <p:ext uri="{BB962C8B-B14F-4D97-AF65-F5344CB8AC3E}">
        <p14:creationId xmlns:p14="http://schemas.microsoft.com/office/powerpoint/2010/main" val="347530487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down)">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A173A08F-6111-FB33-2645-C05884FB47A3}"/>
              </a:ext>
            </a:extLst>
          </p:cNvPr>
          <p:cNvSpPr/>
          <p:nvPr/>
        </p:nvSpPr>
        <p:spPr>
          <a:xfrm>
            <a:off x="5361709" y="581891"/>
            <a:ext cx="1468582" cy="1412009"/>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latin typeface="Times New Roman" panose="02020603050405020304" pitchFamily="18" charset="0"/>
                <a:cs typeface="Times New Roman" panose="02020603050405020304" pitchFamily="18" charset="0"/>
              </a:rPr>
              <a:t>3.4.1</a:t>
            </a:r>
          </a:p>
          <a:p>
            <a:pPr algn="ctr"/>
            <a:r>
              <a:rPr lang="en-US" sz="1600" dirty="0">
                <a:latin typeface="Times New Roman" panose="02020603050405020304" pitchFamily="18" charset="0"/>
                <a:cs typeface="Times New Roman" panose="02020603050405020304" pitchFamily="18" charset="0"/>
              </a:rPr>
              <a:t>INSERT </a:t>
            </a:r>
          </a:p>
          <a:p>
            <a:pPr algn="ctr"/>
            <a:r>
              <a:rPr lang="en-US" sz="1600" dirty="0">
                <a:latin typeface="Times New Roman" panose="02020603050405020304" pitchFamily="18" charset="0"/>
                <a:cs typeface="Times New Roman" panose="02020603050405020304" pitchFamily="18" charset="0"/>
              </a:rPr>
              <a:t>TEACH-ER </a:t>
            </a:r>
          </a:p>
          <a:p>
            <a:pPr algn="ctr"/>
            <a:r>
              <a:rPr lang="en-US" sz="1600" dirty="0">
                <a:latin typeface="Times New Roman" panose="02020603050405020304" pitchFamily="18" charset="0"/>
                <a:cs typeface="Times New Roman" panose="02020603050405020304" pitchFamily="18" charset="0"/>
              </a:rPr>
              <a:t>DETAIL</a:t>
            </a:r>
            <a:endParaRPr lang="en-IN" sz="1600" dirty="0">
              <a:latin typeface="Times New Roman" panose="02020603050405020304" pitchFamily="18" charset="0"/>
              <a:cs typeface="Times New Roman" panose="02020603050405020304" pitchFamily="18" charset="0"/>
            </a:endParaRPr>
          </a:p>
        </p:txBody>
      </p:sp>
      <p:grpSp>
        <p:nvGrpSpPr>
          <p:cNvPr id="5" name="Group 4">
            <a:extLst>
              <a:ext uri="{FF2B5EF4-FFF2-40B4-BE49-F238E27FC236}">
                <a16:creationId xmlns:a16="http://schemas.microsoft.com/office/drawing/2014/main" id="{D8EC6F11-B116-AD58-31B5-335AB0523C53}"/>
              </a:ext>
            </a:extLst>
          </p:cNvPr>
          <p:cNvGrpSpPr/>
          <p:nvPr/>
        </p:nvGrpSpPr>
        <p:grpSpPr>
          <a:xfrm>
            <a:off x="422131" y="2722995"/>
            <a:ext cx="2805978" cy="1412008"/>
            <a:chOff x="588385" y="2814637"/>
            <a:chExt cx="2113251" cy="863600"/>
          </a:xfrm>
        </p:grpSpPr>
        <p:grpSp>
          <p:nvGrpSpPr>
            <p:cNvPr id="6" name="Group 5">
              <a:extLst>
                <a:ext uri="{FF2B5EF4-FFF2-40B4-BE49-F238E27FC236}">
                  <a16:creationId xmlns:a16="http://schemas.microsoft.com/office/drawing/2014/main" id="{EC0F3F5F-1D65-117D-0860-AD153563AD98}"/>
                </a:ext>
              </a:extLst>
            </p:cNvPr>
            <p:cNvGrpSpPr/>
            <p:nvPr/>
          </p:nvGrpSpPr>
          <p:grpSpPr>
            <a:xfrm>
              <a:off x="588385" y="2814637"/>
              <a:ext cx="2113251" cy="863600"/>
              <a:chOff x="7072313" y="1343025"/>
              <a:chExt cx="1409700" cy="614363"/>
            </a:xfrm>
          </p:grpSpPr>
          <p:cxnSp>
            <p:nvCxnSpPr>
              <p:cNvPr id="8" name="Straight Connector 7">
                <a:extLst>
                  <a:ext uri="{FF2B5EF4-FFF2-40B4-BE49-F238E27FC236}">
                    <a16:creationId xmlns:a16="http://schemas.microsoft.com/office/drawing/2014/main" id="{03F9A27A-2BCD-8AF2-D910-EC33372A8CD2}"/>
                  </a:ext>
                </a:extLst>
              </p:cNvPr>
              <p:cNvCxnSpPr/>
              <p:nvPr/>
            </p:nvCxnSpPr>
            <p:spPr>
              <a:xfrm>
                <a:off x="7072313" y="1345406"/>
                <a:ext cx="1409700" cy="0"/>
              </a:xfrm>
              <a:prstGeom prst="line">
                <a:avLst/>
              </a:prstGeom>
            </p:spPr>
            <p:style>
              <a:lnRef idx="3">
                <a:schemeClr val="dk1"/>
              </a:lnRef>
              <a:fillRef idx="0">
                <a:schemeClr val="dk1"/>
              </a:fillRef>
              <a:effectRef idx="2">
                <a:schemeClr val="dk1"/>
              </a:effectRef>
              <a:fontRef idx="minor">
                <a:schemeClr val="tx1"/>
              </a:fontRef>
            </p:style>
          </p:cxnSp>
          <p:cxnSp>
            <p:nvCxnSpPr>
              <p:cNvPr id="9" name="Straight Connector 8">
                <a:extLst>
                  <a:ext uri="{FF2B5EF4-FFF2-40B4-BE49-F238E27FC236}">
                    <a16:creationId xmlns:a16="http://schemas.microsoft.com/office/drawing/2014/main" id="{F0AD7B4B-5BBE-28B4-A512-C217688F2B9E}"/>
                  </a:ext>
                </a:extLst>
              </p:cNvPr>
              <p:cNvCxnSpPr/>
              <p:nvPr/>
            </p:nvCxnSpPr>
            <p:spPr>
              <a:xfrm>
                <a:off x="7072313" y="1952626"/>
                <a:ext cx="1409700" cy="0"/>
              </a:xfrm>
              <a:prstGeom prst="line">
                <a:avLst/>
              </a:prstGeom>
            </p:spPr>
            <p:style>
              <a:lnRef idx="3">
                <a:schemeClr val="dk1"/>
              </a:lnRef>
              <a:fillRef idx="0">
                <a:schemeClr val="dk1"/>
              </a:fillRef>
              <a:effectRef idx="2">
                <a:schemeClr val="dk1"/>
              </a:effectRef>
              <a:fontRef idx="minor">
                <a:schemeClr val="tx1"/>
              </a:fontRef>
            </p:style>
          </p:cxnSp>
          <p:cxnSp>
            <p:nvCxnSpPr>
              <p:cNvPr id="10" name="Straight Connector 9">
                <a:extLst>
                  <a:ext uri="{FF2B5EF4-FFF2-40B4-BE49-F238E27FC236}">
                    <a16:creationId xmlns:a16="http://schemas.microsoft.com/office/drawing/2014/main" id="{8B76B5B8-1D6C-62BB-8349-AE08FC877F27}"/>
                  </a:ext>
                </a:extLst>
              </p:cNvPr>
              <p:cNvCxnSpPr>
                <a:cxnSpLocks/>
              </p:cNvCxnSpPr>
              <p:nvPr/>
            </p:nvCxnSpPr>
            <p:spPr>
              <a:xfrm>
                <a:off x="7079457" y="1343025"/>
                <a:ext cx="0" cy="614363"/>
              </a:xfrm>
              <a:prstGeom prst="line">
                <a:avLst/>
              </a:prstGeom>
            </p:spPr>
            <p:style>
              <a:lnRef idx="3">
                <a:schemeClr val="dk1"/>
              </a:lnRef>
              <a:fillRef idx="0">
                <a:schemeClr val="dk1"/>
              </a:fillRef>
              <a:effectRef idx="2">
                <a:schemeClr val="dk1"/>
              </a:effectRef>
              <a:fontRef idx="minor">
                <a:schemeClr val="tx1"/>
              </a:fontRef>
            </p:style>
          </p:cxnSp>
        </p:grpSp>
        <p:cxnSp>
          <p:nvCxnSpPr>
            <p:cNvPr id="7" name="Straight Connector 6">
              <a:extLst>
                <a:ext uri="{FF2B5EF4-FFF2-40B4-BE49-F238E27FC236}">
                  <a16:creationId xmlns:a16="http://schemas.microsoft.com/office/drawing/2014/main" id="{B95A6D00-0398-6EB1-82C1-F6BD912BE6B1}"/>
                </a:ext>
              </a:extLst>
            </p:cNvPr>
            <p:cNvCxnSpPr/>
            <p:nvPr/>
          </p:nvCxnSpPr>
          <p:spPr>
            <a:xfrm>
              <a:off x="2701636" y="2814637"/>
              <a:ext cx="0" cy="856906"/>
            </a:xfrm>
            <a:prstGeom prst="line">
              <a:avLst/>
            </a:prstGeom>
          </p:spPr>
          <p:style>
            <a:lnRef idx="3">
              <a:schemeClr val="dk1"/>
            </a:lnRef>
            <a:fillRef idx="0">
              <a:schemeClr val="dk1"/>
            </a:fillRef>
            <a:effectRef idx="2">
              <a:schemeClr val="dk1"/>
            </a:effectRef>
            <a:fontRef idx="minor">
              <a:schemeClr val="tx1"/>
            </a:fontRef>
          </p:style>
        </p:cxnSp>
      </p:grpSp>
      <p:cxnSp>
        <p:nvCxnSpPr>
          <p:cNvPr id="11" name="Straight Arrow Connector 10">
            <a:extLst>
              <a:ext uri="{FF2B5EF4-FFF2-40B4-BE49-F238E27FC236}">
                <a16:creationId xmlns:a16="http://schemas.microsoft.com/office/drawing/2014/main" id="{571AA5CC-5E4D-19F4-110A-749A75B37D58}"/>
              </a:ext>
            </a:extLst>
          </p:cNvPr>
          <p:cNvCxnSpPr>
            <a:cxnSpLocks/>
          </p:cNvCxnSpPr>
          <p:nvPr/>
        </p:nvCxnSpPr>
        <p:spPr>
          <a:xfrm>
            <a:off x="3228109" y="3066761"/>
            <a:ext cx="222019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2" name="Straight Arrow Connector 11">
            <a:extLst>
              <a:ext uri="{FF2B5EF4-FFF2-40B4-BE49-F238E27FC236}">
                <a16:creationId xmlns:a16="http://schemas.microsoft.com/office/drawing/2014/main" id="{337D6712-0430-2DF3-A8BB-25ABE5EB545D}"/>
              </a:ext>
            </a:extLst>
          </p:cNvPr>
          <p:cNvCxnSpPr>
            <a:cxnSpLocks/>
          </p:cNvCxnSpPr>
          <p:nvPr/>
        </p:nvCxnSpPr>
        <p:spPr>
          <a:xfrm flipH="1">
            <a:off x="3228109" y="3790950"/>
            <a:ext cx="222019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3" name="Connector: Elbow 10">
            <a:extLst>
              <a:ext uri="{FF2B5EF4-FFF2-40B4-BE49-F238E27FC236}">
                <a16:creationId xmlns:a16="http://schemas.microsoft.com/office/drawing/2014/main" id="{A86DC66C-8544-D2ED-2F94-90D5216EFE6F}"/>
              </a:ext>
            </a:extLst>
          </p:cNvPr>
          <p:cNvCxnSpPr>
            <a:cxnSpLocks/>
          </p:cNvCxnSpPr>
          <p:nvPr/>
        </p:nvCxnSpPr>
        <p:spPr>
          <a:xfrm>
            <a:off x="2073275" y="4156902"/>
            <a:ext cx="3362325" cy="1088040"/>
          </a:xfrm>
          <a:prstGeom prst="bentConnector3">
            <a:avLst>
              <a:gd name="adj1" fmla="val -142"/>
            </a:avLst>
          </a:prstGeom>
          <a:ln>
            <a:tailEnd type="triangle"/>
          </a:ln>
        </p:spPr>
        <p:style>
          <a:lnRef idx="3">
            <a:schemeClr val="dk1"/>
          </a:lnRef>
          <a:fillRef idx="0">
            <a:schemeClr val="dk1"/>
          </a:fillRef>
          <a:effectRef idx="2">
            <a:schemeClr val="dk1"/>
          </a:effectRef>
          <a:fontRef idx="minor">
            <a:schemeClr val="tx1"/>
          </a:fontRef>
        </p:style>
      </p:cxnSp>
      <p:cxnSp>
        <p:nvCxnSpPr>
          <p:cNvPr id="14" name="Connector: Elbow 11">
            <a:extLst>
              <a:ext uri="{FF2B5EF4-FFF2-40B4-BE49-F238E27FC236}">
                <a16:creationId xmlns:a16="http://schemas.microsoft.com/office/drawing/2014/main" id="{7953EDBF-9B69-D523-03DF-BB124C63E85E}"/>
              </a:ext>
            </a:extLst>
          </p:cNvPr>
          <p:cNvCxnSpPr>
            <a:cxnSpLocks/>
          </p:cNvCxnSpPr>
          <p:nvPr/>
        </p:nvCxnSpPr>
        <p:spPr>
          <a:xfrm rot="10800000">
            <a:off x="1403351" y="4135003"/>
            <a:ext cx="4071943" cy="1801960"/>
          </a:xfrm>
          <a:prstGeom prst="bentConnector3">
            <a:avLst>
              <a:gd name="adj1" fmla="val 99902"/>
            </a:avLst>
          </a:prstGeom>
          <a:ln>
            <a:tailEnd type="triangle"/>
          </a:ln>
        </p:spPr>
        <p:style>
          <a:lnRef idx="3">
            <a:schemeClr val="dk1"/>
          </a:lnRef>
          <a:fillRef idx="0">
            <a:schemeClr val="dk1"/>
          </a:fillRef>
          <a:effectRef idx="2">
            <a:schemeClr val="dk1"/>
          </a:effectRef>
          <a:fontRef idx="minor">
            <a:schemeClr val="tx1"/>
          </a:fontRef>
        </p:style>
      </p:cxnSp>
      <p:cxnSp>
        <p:nvCxnSpPr>
          <p:cNvPr id="15" name="Connector: Elbow 12">
            <a:extLst>
              <a:ext uri="{FF2B5EF4-FFF2-40B4-BE49-F238E27FC236}">
                <a16:creationId xmlns:a16="http://schemas.microsoft.com/office/drawing/2014/main" id="{4B8CA28D-7065-52C9-5FC2-8466FEC82DCB}"/>
              </a:ext>
            </a:extLst>
          </p:cNvPr>
          <p:cNvCxnSpPr/>
          <p:nvPr/>
        </p:nvCxnSpPr>
        <p:spPr>
          <a:xfrm flipV="1">
            <a:off x="1403350" y="923925"/>
            <a:ext cx="4071944" cy="1799070"/>
          </a:xfrm>
          <a:prstGeom prst="bentConnector3">
            <a:avLst>
              <a:gd name="adj1" fmla="val 331"/>
            </a:avLst>
          </a:prstGeom>
          <a:ln>
            <a:tailEnd type="triangle"/>
          </a:ln>
        </p:spPr>
        <p:style>
          <a:lnRef idx="3">
            <a:schemeClr val="dk1"/>
          </a:lnRef>
          <a:fillRef idx="0">
            <a:schemeClr val="dk1"/>
          </a:fillRef>
          <a:effectRef idx="2">
            <a:schemeClr val="dk1"/>
          </a:effectRef>
          <a:fontRef idx="minor">
            <a:schemeClr val="tx1"/>
          </a:fontRef>
        </p:style>
      </p:cxnSp>
      <p:cxnSp>
        <p:nvCxnSpPr>
          <p:cNvPr id="16" name="Connector: Elbow 13">
            <a:extLst>
              <a:ext uri="{FF2B5EF4-FFF2-40B4-BE49-F238E27FC236}">
                <a16:creationId xmlns:a16="http://schemas.microsoft.com/office/drawing/2014/main" id="{5FB8E6AD-0339-1E3C-0960-FF4331F9081A}"/>
              </a:ext>
            </a:extLst>
          </p:cNvPr>
          <p:cNvCxnSpPr/>
          <p:nvPr/>
        </p:nvCxnSpPr>
        <p:spPr>
          <a:xfrm rot="10800000" flipV="1">
            <a:off x="2073276" y="1615439"/>
            <a:ext cx="3375025" cy="1107555"/>
          </a:xfrm>
          <a:prstGeom prst="bentConnector3">
            <a:avLst>
              <a:gd name="adj1" fmla="val 99897"/>
            </a:avLst>
          </a:prstGeom>
          <a:ln>
            <a:tailEnd type="triangle"/>
          </a:ln>
        </p:spPr>
        <p:style>
          <a:lnRef idx="3">
            <a:schemeClr val="dk1"/>
          </a:lnRef>
          <a:fillRef idx="0">
            <a:schemeClr val="dk1"/>
          </a:fillRef>
          <a:effectRef idx="2">
            <a:schemeClr val="dk1"/>
          </a:effectRef>
          <a:fontRef idx="minor">
            <a:schemeClr val="tx1"/>
          </a:fontRef>
        </p:style>
      </p:cxnSp>
      <p:grpSp>
        <p:nvGrpSpPr>
          <p:cNvPr id="17" name="Group 16">
            <a:extLst>
              <a:ext uri="{FF2B5EF4-FFF2-40B4-BE49-F238E27FC236}">
                <a16:creationId xmlns:a16="http://schemas.microsoft.com/office/drawing/2014/main" id="{52FCBBFD-7BD3-6703-4BEA-4A3CB8676BB5}"/>
              </a:ext>
            </a:extLst>
          </p:cNvPr>
          <p:cNvGrpSpPr/>
          <p:nvPr/>
        </p:nvGrpSpPr>
        <p:grpSpPr>
          <a:xfrm>
            <a:off x="8267051" y="2750801"/>
            <a:ext cx="3289156" cy="1412009"/>
            <a:chOff x="7072313" y="1343025"/>
            <a:chExt cx="1409700" cy="614363"/>
          </a:xfrm>
        </p:grpSpPr>
        <p:cxnSp>
          <p:nvCxnSpPr>
            <p:cNvPr id="18" name="Straight Connector 17">
              <a:extLst>
                <a:ext uri="{FF2B5EF4-FFF2-40B4-BE49-F238E27FC236}">
                  <a16:creationId xmlns:a16="http://schemas.microsoft.com/office/drawing/2014/main" id="{73F6CFCE-EE8F-50F3-608E-AAAC763B51DC}"/>
                </a:ext>
              </a:extLst>
            </p:cNvPr>
            <p:cNvCxnSpPr/>
            <p:nvPr/>
          </p:nvCxnSpPr>
          <p:spPr>
            <a:xfrm>
              <a:off x="7072313" y="1345406"/>
              <a:ext cx="1409700" cy="0"/>
            </a:xfrm>
            <a:prstGeom prst="line">
              <a:avLst/>
            </a:prstGeom>
          </p:spPr>
          <p:style>
            <a:lnRef idx="3">
              <a:schemeClr val="dk1"/>
            </a:lnRef>
            <a:fillRef idx="0">
              <a:schemeClr val="dk1"/>
            </a:fillRef>
            <a:effectRef idx="2">
              <a:schemeClr val="dk1"/>
            </a:effectRef>
            <a:fontRef idx="minor">
              <a:schemeClr val="tx1"/>
            </a:fontRef>
          </p:style>
        </p:cxnSp>
        <p:cxnSp>
          <p:nvCxnSpPr>
            <p:cNvPr id="19" name="Straight Connector 18">
              <a:extLst>
                <a:ext uri="{FF2B5EF4-FFF2-40B4-BE49-F238E27FC236}">
                  <a16:creationId xmlns:a16="http://schemas.microsoft.com/office/drawing/2014/main" id="{332D19C2-F008-D711-B6AD-A57729260E95}"/>
                </a:ext>
              </a:extLst>
            </p:cNvPr>
            <p:cNvCxnSpPr/>
            <p:nvPr/>
          </p:nvCxnSpPr>
          <p:spPr>
            <a:xfrm>
              <a:off x="7072313" y="1952626"/>
              <a:ext cx="1409700" cy="0"/>
            </a:xfrm>
            <a:prstGeom prst="line">
              <a:avLst/>
            </a:prstGeom>
          </p:spPr>
          <p:style>
            <a:lnRef idx="3">
              <a:schemeClr val="dk1"/>
            </a:lnRef>
            <a:fillRef idx="0">
              <a:schemeClr val="dk1"/>
            </a:fillRef>
            <a:effectRef idx="2">
              <a:schemeClr val="dk1"/>
            </a:effectRef>
            <a:fontRef idx="minor">
              <a:schemeClr val="tx1"/>
            </a:fontRef>
          </p:style>
        </p:cxnSp>
        <p:cxnSp>
          <p:nvCxnSpPr>
            <p:cNvPr id="20" name="Straight Connector 19">
              <a:extLst>
                <a:ext uri="{FF2B5EF4-FFF2-40B4-BE49-F238E27FC236}">
                  <a16:creationId xmlns:a16="http://schemas.microsoft.com/office/drawing/2014/main" id="{CC097F18-60F0-AB12-80D2-A7967BD1451E}"/>
                </a:ext>
              </a:extLst>
            </p:cNvPr>
            <p:cNvCxnSpPr>
              <a:cxnSpLocks/>
            </p:cNvCxnSpPr>
            <p:nvPr/>
          </p:nvCxnSpPr>
          <p:spPr>
            <a:xfrm>
              <a:off x="7079457" y="1343025"/>
              <a:ext cx="0" cy="614363"/>
            </a:xfrm>
            <a:prstGeom prst="line">
              <a:avLst/>
            </a:prstGeom>
          </p:spPr>
          <p:style>
            <a:lnRef idx="3">
              <a:schemeClr val="dk1"/>
            </a:lnRef>
            <a:fillRef idx="0">
              <a:schemeClr val="dk1"/>
            </a:fillRef>
            <a:effectRef idx="2">
              <a:schemeClr val="dk1"/>
            </a:effectRef>
            <a:fontRef idx="minor">
              <a:schemeClr val="tx1"/>
            </a:fontRef>
          </p:style>
        </p:cxnSp>
      </p:grpSp>
      <p:sp>
        <p:nvSpPr>
          <p:cNvPr id="21" name="Oval 20">
            <a:extLst>
              <a:ext uri="{FF2B5EF4-FFF2-40B4-BE49-F238E27FC236}">
                <a16:creationId xmlns:a16="http://schemas.microsoft.com/office/drawing/2014/main" id="{F7BD1E59-ADDF-6134-C39E-4EB5F436C3B3}"/>
              </a:ext>
            </a:extLst>
          </p:cNvPr>
          <p:cNvSpPr/>
          <p:nvPr/>
        </p:nvSpPr>
        <p:spPr>
          <a:xfrm>
            <a:off x="5347854" y="2722995"/>
            <a:ext cx="1468582" cy="1412009"/>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600" dirty="0">
              <a:latin typeface="Times New Roman" panose="02020603050405020304" pitchFamily="18" charset="0"/>
              <a:cs typeface="Times New Roman" panose="02020603050405020304" pitchFamily="18" charset="0"/>
            </a:endParaRPr>
          </a:p>
          <a:p>
            <a:pPr algn="ctr"/>
            <a:r>
              <a:rPr lang="en-US" sz="1600" dirty="0">
                <a:latin typeface="Times New Roman" panose="02020603050405020304" pitchFamily="18" charset="0"/>
                <a:cs typeface="Times New Roman" panose="02020603050405020304" pitchFamily="18" charset="0"/>
              </a:rPr>
              <a:t>3.4.2</a:t>
            </a:r>
          </a:p>
          <a:p>
            <a:pPr algn="ctr"/>
            <a:r>
              <a:rPr lang="en-US" sz="1600" dirty="0">
                <a:latin typeface="Times New Roman" panose="02020603050405020304" pitchFamily="18" charset="0"/>
                <a:cs typeface="Times New Roman" panose="02020603050405020304" pitchFamily="18" charset="0"/>
              </a:rPr>
              <a:t>UPDATE </a:t>
            </a:r>
          </a:p>
          <a:p>
            <a:pPr algn="ctr"/>
            <a:r>
              <a:rPr lang="en-US" sz="1600" dirty="0">
                <a:latin typeface="Times New Roman" panose="02020603050405020304" pitchFamily="18" charset="0"/>
                <a:cs typeface="Times New Roman" panose="02020603050405020304" pitchFamily="18" charset="0"/>
              </a:rPr>
              <a:t>TEACH-ER </a:t>
            </a:r>
          </a:p>
          <a:p>
            <a:pPr algn="ctr"/>
            <a:r>
              <a:rPr lang="en-US" sz="1600" dirty="0">
                <a:latin typeface="Times New Roman" panose="02020603050405020304" pitchFamily="18" charset="0"/>
                <a:cs typeface="Times New Roman" panose="02020603050405020304" pitchFamily="18" charset="0"/>
              </a:rPr>
              <a:t>DETAIL</a:t>
            </a:r>
            <a:endParaRPr lang="en-IN" sz="1600" dirty="0">
              <a:latin typeface="Times New Roman" panose="02020603050405020304" pitchFamily="18" charset="0"/>
              <a:cs typeface="Times New Roman" panose="02020603050405020304" pitchFamily="18" charset="0"/>
            </a:endParaRPr>
          </a:p>
          <a:p>
            <a:pPr algn="ctr"/>
            <a:endParaRPr lang="en-IN" dirty="0">
              <a:latin typeface="Times New Roman" panose="02020603050405020304" pitchFamily="18" charset="0"/>
              <a:cs typeface="Times New Roman" panose="02020603050405020304" pitchFamily="18" charset="0"/>
            </a:endParaRPr>
          </a:p>
        </p:txBody>
      </p:sp>
      <p:cxnSp>
        <p:nvCxnSpPr>
          <p:cNvPr id="22" name="Connector: Elbow 19">
            <a:extLst>
              <a:ext uri="{FF2B5EF4-FFF2-40B4-BE49-F238E27FC236}">
                <a16:creationId xmlns:a16="http://schemas.microsoft.com/office/drawing/2014/main" id="{3BE67ABE-0099-EFDC-3963-3007B5704A01}"/>
              </a:ext>
            </a:extLst>
          </p:cNvPr>
          <p:cNvCxnSpPr>
            <a:cxnSpLocks/>
          </p:cNvCxnSpPr>
          <p:nvPr/>
        </p:nvCxnSpPr>
        <p:spPr>
          <a:xfrm rot="10800000" flipV="1">
            <a:off x="6716708" y="4162809"/>
            <a:ext cx="3730312" cy="1774154"/>
          </a:xfrm>
          <a:prstGeom prst="bentConnector3">
            <a:avLst>
              <a:gd name="adj1" fmla="val 634"/>
            </a:avLst>
          </a:prstGeom>
          <a:ln>
            <a:tailEnd type="triangle"/>
          </a:ln>
        </p:spPr>
        <p:style>
          <a:lnRef idx="3">
            <a:schemeClr val="dk1"/>
          </a:lnRef>
          <a:fillRef idx="0">
            <a:schemeClr val="dk1"/>
          </a:fillRef>
          <a:effectRef idx="2">
            <a:schemeClr val="dk1"/>
          </a:effectRef>
          <a:fontRef idx="minor">
            <a:schemeClr val="tx1"/>
          </a:fontRef>
        </p:style>
      </p:cxnSp>
      <p:cxnSp>
        <p:nvCxnSpPr>
          <p:cNvPr id="23" name="Connector: Elbow 20">
            <a:extLst>
              <a:ext uri="{FF2B5EF4-FFF2-40B4-BE49-F238E27FC236}">
                <a16:creationId xmlns:a16="http://schemas.microsoft.com/office/drawing/2014/main" id="{F38D512F-474F-A99D-8F32-F18EBD9F7119}"/>
              </a:ext>
            </a:extLst>
          </p:cNvPr>
          <p:cNvCxnSpPr>
            <a:cxnSpLocks/>
          </p:cNvCxnSpPr>
          <p:nvPr/>
        </p:nvCxnSpPr>
        <p:spPr>
          <a:xfrm flipV="1">
            <a:off x="5468943" y="4162809"/>
            <a:ext cx="4231317" cy="1079752"/>
          </a:xfrm>
          <a:prstGeom prst="bentConnector3">
            <a:avLst>
              <a:gd name="adj1" fmla="val 100064"/>
            </a:avLst>
          </a:prstGeom>
          <a:ln>
            <a:tailEnd type="triangle"/>
          </a:ln>
        </p:spPr>
        <p:style>
          <a:lnRef idx="3">
            <a:schemeClr val="dk1"/>
          </a:lnRef>
          <a:fillRef idx="0">
            <a:schemeClr val="dk1"/>
          </a:fillRef>
          <a:effectRef idx="2">
            <a:schemeClr val="dk1"/>
          </a:effectRef>
          <a:fontRef idx="minor">
            <a:schemeClr val="tx1"/>
          </a:fontRef>
        </p:style>
      </p:cxnSp>
      <p:sp>
        <p:nvSpPr>
          <p:cNvPr id="24" name="Oval 23">
            <a:extLst>
              <a:ext uri="{FF2B5EF4-FFF2-40B4-BE49-F238E27FC236}">
                <a16:creationId xmlns:a16="http://schemas.microsoft.com/office/drawing/2014/main" id="{D923A0B8-51FD-D0CD-AE5A-3033F4772FFB}"/>
              </a:ext>
            </a:extLst>
          </p:cNvPr>
          <p:cNvSpPr/>
          <p:nvPr/>
        </p:nvSpPr>
        <p:spPr>
          <a:xfrm>
            <a:off x="5346262" y="4864100"/>
            <a:ext cx="1468582" cy="1412009"/>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latin typeface="Times New Roman" panose="02020603050405020304" pitchFamily="18" charset="0"/>
                <a:cs typeface="Times New Roman" panose="02020603050405020304" pitchFamily="18" charset="0"/>
              </a:rPr>
              <a:t>3.4.3</a:t>
            </a:r>
          </a:p>
          <a:p>
            <a:pPr algn="ctr"/>
            <a:r>
              <a:rPr lang="en-US" sz="1600" dirty="0">
                <a:latin typeface="Times New Roman" panose="02020603050405020304" pitchFamily="18" charset="0"/>
                <a:cs typeface="Times New Roman" panose="02020603050405020304" pitchFamily="18" charset="0"/>
              </a:rPr>
              <a:t>DELETE </a:t>
            </a:r>
          </a:p>
          <a:p>
            <a:pPr algn="ctr"/>
            <a:r>
              <a:rPr lang="en-US" sz="1600" dirty="0">
                <a:latin typeface="Times New Roman" panose="02020603050405020304" pitchFamily="18" charset="0"/>
                <a:cs typeface="Times New Roman" panose="02020603050405020304" pitchFamily="18" charset="0"/>
              </a:rPr>
              <a:t>TEACH-ER </a:t>
            </a:r>
          </a:p>
          <a:p>
            <a:pPr algn="ctr"/>
            <a:r>
              <a:rPr lang="en-US" sz="1600" dirty="0">
                <a:latin typeface="Times New Roman" panose="02020603050405020304" pitchFamily="18" charset="0"/>
                <a:cs typeface="Times New Roman" panose="02020603050405020304" pitchFamily="18" charset="0"/>
              </a:rPr>
              <a:t>DETAIL</a:t>
            </a:r>
            <a:endParaRPr lang="en-IN" sz="1600" dirty="0">
              <a:latin typeface="Times New Roman" panose="02020603050405020304" pitchFamily="18" charset="0"/>
              <a:cs typeface="Times New Roman" panose="02020603050405020304" pitchFamily="18" charset="0"/>
            </a:endParaRPr>
          </a:p>
        </p:txBody>
      </p:sp>
      <p:sp>
        <p:nvSpPr>
          <p:cNvPr id="25" name="TextBox 24">
            <a:extLst>
              <a:ext uri="{FF2B5EF4-FFF2-40B4-BE49-F238E27FC236}">
                <a16:creationId xmlns:a16="http://schemas.microsoft.com/office/drawing/2014/main" id="{702E3EB8-E04E-3205-3BFF-978556E9F713}"/>
              </a:ext>
            </a:extLst>
          </p:cNvPr>
          <p:cNvSpPr txBox="1"/>
          <p:nvPr/>
        </p:nvSpPr>
        <p:spPr>
          <a:xfrm>
            <a:off x="422131" y="3066761"/>
            <a:ext cx="2771115" cy="707886"/>
          </a:xfrm>
          <a:prstGeom prst="rect">
            <a:avLst/>
          </a:prstGeom>
          <a:noFill/>
        </p:spPr>
        <p:txBody>
          <a:bodyPr wrap="square" rtlCol="0">
            <a:spAutoFit/>
          </a:bodyPr>
          <a:lstStyle/>
          <a:p>
            <a:pPr algn="ctr"/>
            <a:r>
              <a:rPr lang="en-US" sz="4000" b="1" dirty="0">
                <a:latin typeface="Times New Roman" panose="02020603050405020304" pitchFamily="18" charset="0"/>
                <a:ea typeface="Tahoma" panose="020B0604030504040204" pitchFamily="34" charset="0"/>
                <a:cs typeface="Times New Roman" panose="02020603050405020304" pitchFamily="18" charset="0"/>
              </a:rPr>
              <a:t>ADMIN</a:t>
            </a:r>
            <a:endParaRPr lang="en-IN" b="1" dirty="0">
              <a:latin typeface="Times New Roman" panose="02020603050405020304" pitchFamily="18" charset="0"/>
              <a:ea typeface="Tahoma" panose="020B0604030504040204" pitchFamily="34" charset="0"/>
              <a:cs typeface="Times New Roman" panose="02020603050405020304" pitchFamily="18" charset="0"/>
            </a:endParaRPr>
          </a:p>
        </p:txBody>
      </p:sp>
      <p:cxnSp>
        <p:nvCxnSpPr>
          <p:cNvPr id="26" name="Straight Arrow Connector 25">
            <a:extLst>
              <a:ext uri="{FF2B5EF4-FFF2-40B4-BE49-F238E27FC236}">
                <a16:creationId xmlns:a16="http://schemas.microsoft.com/office/drawing/2014/main" id="{E4AA168A-548D-C6BD-0309-115FD87DED7C}"/>
              </a:ext>
            </a:extLst>
          </p:cNvPr>
          <p:cNvCxnSpPr/>
          <p:nvPr/>
        </p:nvCxnSpPr>
        <p:spPr>
          <a:xfrm>
            <a:off x="6716708" y="3066761"/>
            <a:ext cx="1550343"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7" name="Straight Arrow Connector 26">
            <a:extLst>
              <a:ext uri="{FF2B5EF4-FFF2-40B4-BE49-F238E27FC236}">
                <a16:creationId xmlns:a16="http://schemas.microsoft.com/office/drawing/2014/main" id="{762BCB4D-6480-C3FD-E93D-9B830AD97DA9}"/>
              </a:ext>
            </a:extLst>
          </p:cNvPr>
          <p:cNvCxnSpPr/>
          <p:nvPr/>
        </p:nvCxnSpPr>
        <p:spPr>
          <a:xfrm flipH="1">
            <a:off x="6716708" y="3790950"/>
            <a:ext cx="1567012"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9" name="Connector: Elbow 25">
            <a:extLst>
              <a:ext uri="{FF2B5EF4-FFF2-40B4-BE49-F238E27FC236}">
                <a16:creationId xmlns:a16="http://schemas.microsoft.com/office/drawing/2014/main" id="{8C94078B-3C1B-B999-1FBA-18D78F3589E7}"/>
              </a:ext>
            </a:extLst>
          </p:cNvPr>
          <p:cNvCxnSpPr>
            <a:cxnSpLocks/>
          </p:cNvCxnSpPr>
          <p:nvPr/>
        </p:nvCxnSpPr>
        <p:spPr>
          <a:xfrm>
            <a:off x="6716708" y="923925"/>
            <a:ext cx="3798892" cy="1829458"/>
          </a:xfrm>
          <a:prstGeom prst="bentConnector3">
            <a:avLst>
              <a:gd name="adj1" fmla="val 99992"/>
            </a:avLst>
          </a:prstGeom>
          <a:ln>
            <a:tailEnd type="triangle"/>
          </a:ln>
        </p:spPr>
        <p:style>
          <a:lnRef idx="3">
            <a:schemeClr val="dk1"/>
          </a:lnRef>
          <a:fillRef idx="0">
            <a:schemeClr val="dk1"/>
          </a:fillRef>
          <a:effectRef idx="2">
            <a:schemeClr val="dk1"/>
          </a:effectRef>
          <a:fontRef idx="minor">
            <a:schemeClr val="tx1"/>
          </a:fontRef>
        </p:style>
      </p:cxnSp>
      <p:cxnSp>
        <p:nvCxnSpPr>
          <p:cNvPr id="30" name="Connector: Elbow 26">
            <a:extLst>
              <a:ext uri="{FF2B5EF4-FFF2-40B4-BE49-F238E27FC236}">
                <a16:creationId xmlns:a16="http://schemas.microsoft.com/office/drawing/2014/main" id="{A8668D27-A660-64D5-EFDF-1B392A115004}"/>
              </a:ext>
            </a:extLst>
          </p:cNvPr>
          <p:cNvCxnSpPr>
            <a:cxnSpLocks/>
          </p:cNvCxnSpPr>
          <p:nvPr/>
        </p:nvCxnSpPr>
        <p:spPr>
          <a:xfrm rot="10800000">
            <a:off x="6742550" y="1591727"/>
            <a:ext cx="2957710" cy="1164547"/>
          </a:xfrm>
          <a:prstGeom prst="bentConnector3">
            <a:avLst>
              <a:gd name="adj1" fmla="val -535"/>
            </a:avLst>
          </a:prstGeom>
          <a:ln>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3B71CB18-19B9-F486-20EF-5D9DE2CDCA48}"/>
                  </a:ext>
                </a:extLst>
              </p:cNvPr>
              <p:cNvSpPr txBox="1"/>
              <p:nvPr/>
            </p:nvSpPr>
            <p:spPr>
              <a:xfrm>
                <a:off x="-8035" y="19735"/>
                <a:ext cx="5063612" cy="656783"/>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p>
                        <m:sSupPr>
                          <m:ctrlPr>
                            <a:rPr lang="en-US" b="1" i="1" smtClean="0">
                              <a:latin typeface="Cambria Math" panose="02040503050406030204" pitchFamily="18" charset="0"/>
                            </a:rPr>
                          </m:ctrlPr>
                        </m:sSupPr>
                        <m:e>
                          <m:r>
                            <a:rPr lang="en-US" b="1" i="1" smtClean="0">
                              <a:latin typeface="Cambria Math" panose="02040503050406030204" pitchFamily="18" charset="0"/>
                            </a:rPr>
                            <m:t>𝟑</m:t>
                          </m:r>
                        </m:e>
                        <m:sup>
                          <m:r>
                            <a:rPr lang="en-US" b="1" i="1" smtClean="0">
                              <a:latin typeface="Cambria Math" panose="02040503050406030204" pitchFamily="18" charset="0"/>
                            </a:rPr>
                            <m:t>𝒓𝒅</m:t>
                          </m:r>
                        </m:sup>
                      </m:sSup>
                      <m:r>
                        <a:rPr lang="en-US" b="1" i="1" smtClean="0">
                          <a:latin typeface="Cambria Math" panose="02040503050406030204" pitchFamily="18" charset="0"/>
                        </a:rPr>
                        <m:t> </m:t>
                      </m:r>
                      <m:r>
                        <a:rPr lang="en-US" b="1" i="1" smtClean="0">
                          <a:latin typeface="Cambria Math" panose="02040503050406030204" pitchFamily="18" charset="0"/>
                        </a:rPr>
                        <m:t>𝑳𝑬𝑽𝑬𝑳</m:t>
                      </m:r>
                      <m:r>
                        <a:rPr lang="en-US" b="1" i="1" smtClean="0">
                          <a:latin typeface="Cambria Math" panose="02040503050406030204" pitchFamily="18" charset="0"/>
                        </a:rPr>
                        <m:t> </m:t>
                      </m:r>
                      <m:r>
                        <a:rPr lang="en-US" b="1" i="1" smtClean="0">
                          <a:latin typeface="Cambria Math" panose="02040503050406030204" pitchFamily="18" charset="0"/>
                        </a:rPr>
                        <m:t>𝑫𝑭𝑫</m:t>
                      </m:r>
                      <m:r>
                        <a:rPr lang="en-US" b="1" i="1" smtClean="0">
                          <a:latin typeface="Cambria Math" panose="02040503050406030204" pitchFamily="18" charset="0"/>
                        </a:rPr>
                        <m:t> </m:t>
                      </m:r>
                      <m:r>
                        <a:rPr lang="en-US" b="1" i="1" smtClean="0">
                          <a:latin typeface="Cambria Math" panose="02040503050406030204" pitchFamily="18" charset="0"/>
                        </a:rPr>
                        <m:t>𝒇𝒐𝒓</m:t>
                      </m:r>
                      <m:r>
                        <a:rPr lang="en-US" b="1" i="1" smtClean="0">
                          <a:latin typeface="Cambria Math" panose="02040503050406030204" pitchFamily="18" charset="0"/>
                        </a:rPr>
                        <m:t> </m:t>
                      </m:r>
                      <m:r>
                        <a:rPr lang="en-US" b="1" i="1" smtClean="0">
                          <a:latin typeface="Cambria Math" panose="02040503050406030204" pitchFamily="18" charset="0"/>
                        </a:rPr>
                        <m:t>𝟑</m:t>
                      </m:r>
                      <m:r>
                        <a:rPr lang="en-US" b="1" i="1" smtClean="0">
                          <a:latin typeface="Cambria Math" panose="02040503050406030204" pitchFamily="18" charset="0"/>
                        </a:rPr>
                        <m:t>.</m:t>
                      </m:r>
                      <m:r>
                        <a:rPr lang="en-US" b="1" i="1" smtClean="0">
                          <a:latin typeface="Cambria Math" panose="02040503050406030204" pitchFamily="18" charset="0"/>
                        </a:rPr>
                        <m:t>𝟒</m:t>
                      </m:r>
                      <m:d>
                        <m:dPr>
                          <m:ctrlPr>
                            <a:rPr lang="en-US" b="1" i="1">
                              <a:latin typeface="Cambria Math" panose="02040503050406030204" pitchFamily="18" charset="0"/>
                            </a:rPr>
                          </m:ctrlPr>
                        </m:dPr>
                        <m:e>
                          <m:r>
                            <a:rPr lang="en-US" b="1" i="1">
                              <a:latin typeface="Cambria Math" panose="02040503050406030204" pitchFamily="18" charset="0"/>
                            </a:rPr>
                            <m:t>𝑴𝒂𝒏𝒂𝒈𝒆</m:t>
                          </m:r>
                          <m:r>
                            <a:rPr lang="en-US" b="1" i="1">
                              <a:latin typeface="Cambria Math" panose="02040503050406030204" pitchFamily="18" charset="0"/>
                            </a:rPr>
                            <m:t> </m:t>
                          </m:r>
                          <m:r>
                            <a:rPr lang="en-US" b="1" i="1" smtClean="0">
                              <a:latin typeface="Cambria Math" panose="02040503050406030204" pitchFamily="18" charset="0"/>
                            </a:rPr>
                            <m:t>𝑻𝒆𝒂𝒄𝒉𝒆𝒓</m:t>
                          </m:r>
                        </m:e>
                      </m:d>
                      <m:r>
                        <a:rPr lang="en-US" b="1" i="1">
                          <a:latin typeface="Cambria Math" panose="02040503050406030204" pitchFamily="18" charset="0"/>
                        </a:rPr>
                        <m:t>:−</m:t>
                      </m:r>
                    </m:oMath>
                  </m:oMathPara>
                </a14:m>
                <a:endParaRPr lang="en-US" b="1" dirty="0">
                  <a:latin typeface="Times New Roman" panose="02020603050405020304" pitchFamily="18" charset="0"/>
                </a:endParaRPr>
              </a:p>
              <a:p>
                <a:endParaRPr lang="en-US" b="1" dirty="0">
                  <a:latin typeface="Times New Roman" panose="02020603050405020304" pitchFamily="18" charset="0"/>
                </a:endParaRPr>
              </a:p>
            </p:txBody>
          </p:sp>
        </mc:Choice>
        <mc:Fallback xmlns="">
          <p:sp>
            <p:nvSpPr>
              <p:cNvPr id="31" name="TextBox 30">
                <a:extLst>
                  <a:ext uri="{FF2B5EF4-FFF2-40B4-BE49-F238E27FC236}">
                    <a16:creationId xmlns:a16="http://schemas.microsoft.com/office/drawing/2014/main" id="{3B71CB18-19B9-F486-20EF-5D9DE2CDCA48}"/>
                  </a:ext>
                </a:extLst>
              </p:cNvPr>
              <p:cNvSpPr txBox="1">
                <a:spLocks noRot="1" noChangeAspect="1" noMove="1" noResize="1" noEditPoints="1" noAdjustHandles="1" noChangeArrowheads="1" noChangeShapeType="1" noTextEdit="1"/>
              </p:cNvSpPr>
              <p:nvPr/>
            </p:nvSpPr>
            <p:spPr>
              <a:xfrm>
                <a:off x="-8035" y="19735"/>
                <a:ext cx="5063612" cy="656783"/>
              </a:xfrm>
              <a:prstGeom prst="rect">
                <a:avLst/>
              </a:prstGeom>
              <a:blipFill>
                <a:blip r:embed="rId2"/>
                <a:stretch>
                  <a:fillRect/>
                </a:stretch>
              </a:blipFill>
            </p:spPr>
            <p:txBody>
              <a:bodyPr/>
              <a:lstStyle/>
              <a:p>
                <a:r>
                  <a:rPr lang="en-IN">
                    <a:noFill/>
                  </a:rPr>
                  <a:t> </a:t>
                </a:r>
              </a:p>
            </p:txBody>
          </p:sp>
        </mc:Fallback>
      </mc:AlternateContent>
      <p:sp>
        <p:nvSpPr>
          <p:cNvPr id="32" name="TextBox 31">
            <a:extLst>
              <a:ext uri="{FF2B5EF4-FFF2-40B4-BE49-F238E27FC236}">
                <a16:creationId xmlns:a16="http://schemas.microsoft.com/office/drawing/2014/main" id="{E83CFBE9-72DD-DB6B-5587-9232DA75F5C6}"/>
              </a:ext>
            </a:extLst>
          </p:cNvPr>
          <p:cNvSpPr txBox="1"/>
          <p:nvPr/>
        </p:nvSpPr>
        <p:spPr>
          <a:xfrm>
            <a:off x="8577944" y="2872922"/>
            <a:ext cx="3149994" cy="1200329"/>
          </a:xfrm>
          <a:prstGeom prst="rect">
            <a:avLst/>
          </a:prstGeom>
          <a:noFill/>
        </p:spPr>
        <p:txBody>
          <a:bodyPr wrap="square" rtlCol="0">
            <a:spAutoFit/>
          </a:bodyPr>
          <a:lstStyle/>
          <a:p>
            <a:r>
              <a:rPr lang="en-US" sz="3600" dirty="0">
                <a:latin typeface="Times New Roman" panose="02020603050405020304" pitchFamily="18" charset="0"/>
                <a:cs typeface="Times New Roman" panose="02020603050405020304" pitchFamily="18" charset="0"/>
              </a:rPr>
              <a:t>TEACHER DETAIL</a:t>
            </a:r>
            <a:endParaRPr lang="en-IN" sz="3600" dirty="0">
              <a:latin typeface="Times New Roman" panose="02020603050405020304" pitchFamily="18" charset="0"/>
              <a:cs typeface="Times New Roman" panose="02020603050405020304" pitchFamily="18" charset="0"/>
            </a:endParaRPr>
          </a:p>
        </p:txBody>
      </p:sp>
      <p:sp>
        <p:nvSpPr>
          <p:cNvPr id="33" name="TextBox 32">
            <a:extLst>
              <a:ext uri="{FF2B5EF4-FFF2-40B4-BE49-F238E27FC236}">
                <a16:creationId xmlns:a16="http://schemas.microsoft.com/office/drawing/2014/main" id="{C33C8CFD-FBCB-6C7D-3572-68BB161CEF48}"/>
              </a:ext>
            </a:extLst>
          </p:cNvPr>
          <p:cNvSpPr txBox="1"/>
          <p:nvPr/>
        </p:nvSpPr>
        <p:spPr>
          <a:xfrm>
            <a:off x="2744610" y="605198"/>
            <a:ext cx="2133600" cy="307777"/>
          </a:xfrm>
          <a:prstGeom prst="rect">
            <a:avLst/>
          </a:prstGeom>
          <a:noFill/>
        </p:spPr>
        <p:txBody>
          <a:bodyPr wrap="square" rtlCol="0">
            <a:spAutoFit/>
          </a:bodyPr>
          <a:lstStyle/>
          <a:p>
            <a:pPr algn="ctr"/>
            <a:r>
              <a:rPr lang="en-US" sz="1400" dirty="0">
                <a:latin typeface="Times New Roman" panose="02020603050405020304" pitchFamily="18" charset="0"/>
                <a:cs typeface="Times New Roman" panose="02020603050405020304" pitchFamily="18" charset="0"/>
              </a:rPr>
              <a:t>TEACHER INFO</a:t>
            </a:r>
            <a:endParaRPr lang="en-IN" sz="1400" dirty="0">
              <a:latin typeface="Times New Roman" panose="02020603050405020304" pitchFamily="18" charset="0"/>
              <a:cs typeface="Times New Roman" panose="02020603050405020304" pitchFamily="18" charset="0"/>
            </a:endParaRPr>
          </a:p>
        </p:txBody>
      </p:sp>
      <p:sp>
        <p:nvSpPr>
          <p:cNvPr id="34" name="TextBox 33">
            <a:extLst>
              <a:ext uri="{FF2B5EF4-FFF2-40B4-BE49-F238E27FC236}">
                <a16:creationId xmlns:a16="http://schemas.microsoft.com/office/drawing/2014/main" id="{2F5F2123-4A0F-132C-DBEF-73883C4FE91C}"/>
              </a:ext>
            </a:extLst>
          </p:cNvPr>
          <p:cNvSpPr txBox="1"/>
          <p:nvPr/>
        </p:nvSpPr>
        <p:spPr>
          <a:xfrm>
            <a:off x="7606145" y="681192"/>
            <a:ext cx="2133600" cy="307777"/>
          </a:xfrm>
          <a:prstGeom prst="rect">
            <a:avLst/>
          </a:prstGeom>
          <a:noFill/>
        </p:spPr>
        <p:txBody>
          <a:bodyPr wrap="square" rtlCol="0">
            <a:spAutoFit/>
          </a:bodyPr>
          <a:lstStyle/>
          <a:p>
            <a:pPr algn="ctr"/>
            <a:r>
              <a:rPr lang="en-US" sz="1400" dirty="0">
                <a:latin typeface="Times New Roman" panose="02020603050405020304" pitchFamily="18" charset="0"/>
                <a:cs typeface="Times New Roman" panose="02020603050405020304" pitchFamily="18" charset="0"/>
              </a:rPr>
              <a:t>TEACHER INFO</a:t>
            </a:r>
            <a:endParaRPr lang="en-IN" sz="1400" dirty="0">
              <a:latin typeface="Times New Roman" panose="02020603050405020304" pitchFamily="18" charset="0"/>
              <a:cs typeface="Times New Roman" panose="02020603050405020304" pitchFamily="18" charset="0"/>
            </a:endParaRPr>
          </a:p>
        </p:txBody>
      </p:sp>
      <p:sp>
        <p:nvSpPr>
          <p:cNvPr id="35" name="TextBox 34">
            <a:extLst>
              <a:ext uri="{FF2B5EF4-FFF2-40B4-BE49-F238E27FC236}">
                <a16:creationId xmlns:a16="http://schemas.microsoft.com/office/drawing/2014/main" id="{8ABCA1A0-274F-62B1-55FB-489EB728AD35}"/>
              </a:ext>
            </a:extLst>
          </p:cNvPr>
          <p:cNvSpPr txBox="1"/>
          <p:nvPr/>
        </p:nvSpPr>
        <p:spPr>
          <a:xfrm>
            <a:off x="2747244" y="1613058"/>
            <a:ext cx="2133600" cy="307777"/>
          </a:xfrm>
          <a:prstGeom prst="rect">
            <a:avLst/>
          </a:prstGeom>
          <a:noFill/>
        </p:spPr>
        <p:txBody>
          <a:bodyPr wrap="square" rtlCol="0">
            <a:spAutoFit/>
          </a:bodyPr>
          <a:lstStyle/>
          <a:p>
            <a:pPr algn="ctr"/>
            <a:r>
              <a:rPr lang="en-US" sz="1400" dirty="0">
                <a:latin typeface="Times New Roman" panose="02020603050405020304" pitchFamily="18" charset="0"/>
                <a:cs typeface="Times New Roman" panose="02020603050405020304" pitchFamily="18" charset="0"/>
              </a:rPr>
              <a:t>TEACHER DETAIL</a:t>
            </a:r>
            <a:endParaRPr lang="en-IN" sz="1400" dirty="0">
              <a:latin typeface="Times New Roman" panose="02020603050405020304" pitchFamily="18" charset="0"/>
              <a:cs typeface="Times New Roman" panose="02020603050405020304" pitchFamily="18" charset="0"/>
            </a:endParaRPr>
          </a:p>
        </p:txBody>
      </p:sp>
      <p:sp>
        <p:nvSpPr>
          <p:cNvPr id="36" name="TextBox 35">
            <a:extLst>
              <a:ext uri="{FF2B5EF4-FFF2-40B4-BE49-F238E27FC236}">
                <a16:creationId xmlns:a16="http://schemas.microsoft.com/office/drawing/2014/main" id="{34570965-8AB1-6860-8E37-918233393306}"/>
              </a:ext>
            </a:extLst>
          </p:cNvPr>
          <p:cNvSpPr txBox="1"/>
          <p:nvPr/>
        </p:nvSpPr>
        <p:spPr>
          <a:xfrm>
            <a:off x="7549354" y="1545284"/>
            <a:ext cx="2133600" cy="307777"/>
          </a:xfrm>
          <a:prstGeom prst="rect">
            <a:avLst/>
          </a:prstGeom>
          <a:noFill/>
        </p:spPr>
        <p:txBody>
          <a:bodyPr wrap="square" rtlCol="0">
            <a:spAutoFit/>
          </a:bodyPr>
          <a:lstStyle/>
          <a:p>
            <a:pPr algn="ctr"/>
            <a:r>
              <a:rPr lang="en-US" sz="1400" dirty="0">
                <a:latin typeface="Times New Roman" panose="02020603050405020304" pitchFamily="18" charset="0"/>
                <a:cs typeface="Times New Roman" panose="02020603050405020304" pitchFamily="18" charset="0"/>
              </a:rPr>
              <a:t>TEACHER DETAIL</a:t>
            </a:r>
            <a:endParaRPr lang="en-IN" sz="1400" dirty="0">
              <a:latin typeface="Times New Roman" panose="02020603050405020304" pitchFamily="18" charset="0"/>
              <a:cs typeface="Times New Roman" panose="02020603050405020304" pitchFamily="18" charset="0"/>
            </a:endParaRPr>
          </a:p>
        </p:txBody>
      </p:sp>
      <p:sp>
        <p:nvSpPr>
          <p:cNvPr id="37" name="TextBox 36">
            <a:extLst>
              <a:ext uri="{FF2B5EF4-FFF2-40B4-BE49-F238E27FC236}">
                <a16:creationId xmlns:a16="http://schemas.microsoft.com/office/drawing/2014/main" id="{93838F35-74C7-ECE5-FBD1-17101B0E95A9}"/>
              </a:ext>
            </a:extLst>
          </p:cNvPr>
          <p:cNvSpPr txBox="1"/>
          <p:nvPr/>
        </p:nvSpPr>
        <p:spPr>
          <a:xfrm>
            <a:off x="3180911" y="3855032"/>
            <a:ext cx="2133600" cy="307777"/>
          </a:xfrm>
          <a:prstGeom prst="rect">
            <a:avLst/>
          </a:prstGeom>
          <a:noFill/>
        </p:spPr>
        <p:txBody>
          <a:bodyPr wrap="square" rtlCol="0">
            <a:spAutoFit/>
          </a:bodyPr>
          <a:lstStyle/>
          <a:p>
            <a:pPr algn="ctr"/>
            <a:r>
              <a:rPr lang="en-US" sz="1400" dirty="0">
                <a:latin typeface="Times New Roman" panose="02020603050405020304" pitchFamily="18" charset="0"/>
                <a:cs typeface="Times New Roman" panose="02020603050405020304" pitchFamily="18" charset="0"/>
              </a:rPr>
              <a:t>TEACHER DETAIL</a:t>
            </a:r>
            <a:endParaRPr lang="en-IN" sz="1400" dirty="0">
              <a:latin typeface="Times New Roman" panose="02020603050405020304" pitchFamily="18" charset="0"/>
              <a:cs typeface="Times New Roman" panose="02020603050405020304" pitchFamily="18" charset="0"/>
            </a:endParaRPr>
          </a:p>
        </p:txBody>
      </p:sp>
      <p:sp>
        <p:nvSpPr>
          <p:cNvPr id="38" name="TextBox 37">
            <a:extLst>
              <a:ext uri="{FF2B5EF4-FFF2-40B4-BE49-F238E27FC236}">
                <a16:creationId xmlns:a16="http://schemas.microsoft.com/office/drawing/2014/main" id="{134D6C0A-369A-C3FF-0469-411541C60AFB}"/>
              </a:ext>
            </a:extLst>
          </p:cNvPr>
          <p:cNvSpPr txBox="1"/>
          <p:nvPr/>
        </p:nvSpPr>
        <p:spPr>
          <a:xfrm>
            <a:off x="2372522" y="5998489"/>
            <a:ext cx="2133600" cy="307777"/>
          </a:xfrm>
          <a:prstGeom prst="rect">
            <a:avLst/>
          </a:prstGeom>
          <a:noFill/>
        </p:spPr>
        <p:txBody>
          <a:bodyPr wrap="square" rtlCol="0">
            <a:spAutoFit/>
          </a:bodyPr>
          <a:lstStyle/>
          <a:p>
            <a:pPr algn="ctr"/>
            <a:r>
              <a:rPr lang="en-US" sz="1400" dirty="0">
                <a:latin typeface="Times New Roman" panose="02020603050405020304" pitchFamily="18" charset="0"/>
                <a:cs typeface="Times New Roman" panose="02020603050405020304" pitchFamily="18" charset="0"/>
              </a:rPr>
              <a:t>TEACHER DETAIL</a:t>
            </a:r>
            <a:endParaRPr lang="en-IN" sz="1400" dirty="0">
              <a:latin typeface="Times New Roman" panose="02020603050405020304" pitchFamily="18" charset="0"/>
              <a:cs typeface="Times New Roman" panose="02020603050405020304" pitchFamily="18" charset="0"/>
            </a:endParaRPr>
          </a:p>
        </p:txBody>
      </p:sp>
      <p:sp>
        <p:nvSpPr>
          <p:cNvPr id="39" name="TextBox 38">
            <a:extLst>
              <a:ext uri="{FF2B5EF4-FFF2-40B4-BE49-F238E27FC236}">
                <a16:creationId xmlns:a16="http://schemas.microsoft.com/office/drawing/2014/main" id="{25CB9A0F-CBC1-2A23-D319-08577E8B2520}"/>
              </a:ext>
            </a:extLst>
          </p:cNvPr>
          <p:cNvSpPr txBox="1"/>
          <p:nvPr/>
        </p:nvSpPr>
        <p:spPr>
          <a:xfrm>
            <a:off x="6471619" y="3828414"/>
            <a:ext cx="2133600" cy="307777"/>
          </a:xfrm>
          <a:prstGeom prst="rect">
            <a:avLst/>
          </a:prstGeom>
          <a:noFill/>
        </p:spPr>
        <p:txBody>
          <a:bodyPr wrap="square" rtlCol="0">
            <a:spAutoFit/>
          </a:bodyPr>
          <a:lstStyle/>
          <a:p>
            <a:pPr algn="ctr"/>
            <a:r>
              <a:rPr lang="en-US" sz="1400" dirty="0">
                <a:latin typeface="Times New Roman" panose="02020603050405020304" pitchFamily="18" charset="0"/>
                <a:cs typeface="Times New Roman" panose="02020603050405020304" pitchFamily="18" charset="0"/>
              </a:rPr>
              <a:t>TEACHER DETAIL</a:t>
            </a:r>
            <a:endParaRPr lang="en-IN" sz="1400" dirty="0">
              <a:latin typeface="Times New Roman" panose="02020603050405020304" pitchFamily="18" charset="0"/>
              <a:cs typeface="Times New Roman" panose="02020603050405020304" pitchFamily="18" charset="0"/>
            </a:endParaRPr>
          </a:p>
        </p:txBody>
      </p:sp>
      <p:sp>
        <p:nvSpPr>
          <p:cNvPr id="40" name="TextBox 39">
            <a:extLst>
              <a:ext uri="{FF2B5EF4-FFF2-40B4-BE49-F238E27FC236}">
                <a16:creationId xmlns:a16="http://schemas.microsoft.com/office/drawing/2014/main" id="{E33825CA-E134-4C99-A860-51FB8CF7D4A9}"/>
              </a:ext>
            </a:extLst>
          </p:cNvPr>
          <p:cNvSpPr txBox="1"/>
          <p:nvPr/>
        </p:nvSpPr>
        <p:spPr>
          <a:xfrm>
            <a:off x="7216920" y="5992072"/>
            <a:ext cx="2133600" cy="307777"/>
          </a:xfrm>
          <a:prstGeom prst="rect">
            <a:avLst/>
          </a:prstGeom>
          <a:noFill/>
        </p:spPr>
        <p:txBody>
          <a:bodyPr wrap="square" rtlCol="0">
            <a:spAutoFit/>
          </a:bodyPr>
          <a:lstStyle/>
          <a:p>
            <a:pPr algn="ctr"/>
            <a:r>
              <a:rPr lang="en-US" sz="1400" dirty="0">
                <a:latin typeface="Times New Roman" panose="02020603050405020304" pitchFamily="18" charset="0"/>
                <a:cs typeface="Times New Roman" panose="02020603050405020304" pitchFamily="18" charset="0"/>
              </a:rPr>
              <a:t>TEACHER DETAIL</a:t>
            </a:r>
            <a:endParaRPr lang="en-IN" sz="1400" dirty="0">
              <a:latin typeface="Times New Roman" panose="02020603050405020304" pitchFamily="18" charset="0"/>
              <a:cs typeface="Times New Roman" panose="02020603050405020304" pitchFamily="18" charset="0"/>
            </a:endParaRPr>
          </a:p>
        </p:txBody>
      </p:sp>
      <p:sp>
        <p:nvSpPr>
          <p:cNvPr id="41" name="TextBox 40">
            <a:extLst>
              <a:ext uri="{FF2B5EF4-FFF2-40B4-BE49-F238E27FC236}">
                <a16:creationId xmlns:a16="http://schemas.microsoft.com/office/drawing/2014/main" id="{B143BBAD-90FD-8044-1751-091F110F9188}"/>
              </a:ext>
            </a:extLst>
          </p:cNvPr>
          <p:cNvSpPr txBox="1"/>
          <p:nvPr/>
        </p:nvSpPr>
        <p:spPr>
          <a:xfrm>
            <a:off x="3067143" y="2791152"/>
            <a:ext cx="2133600" cy="307777"/>
          </a:xfrm>
          <a:prstGeom prst="rect">
            <a:avLst/>
          </a:prstGeom>
          <a:noFill/>
        </p:spPr>
        <p:txBody>
          <a:bodyPr wrap="square" rtlCol="0">
            <a:spAutoFit/>
          </a:bodyPr>
          <a:lstStyle/>
          <a:p>
            <a:pPr algn="ctr"/>
            <a:r>
              <a:rPr lang="en-US" sz="1400" dirty="0">
                <a:latin typeface="Times New Roman" panose="02020603050405020304" pitchFamily="18" charset="0"/>
                <a:cs typeface="Times New Roman" panose="02020603050405020304" pitchFamily="18" charset="0"/>
              </a:rPr>
              <a:t>TEACHER INFO</a:t>
            </a:r>
            <a:endParaRPr lang="en-IN" sz="1400" dirty="0">
              <a:latin typeface="Times New Roman" panose="02020603050405020304" pitchFamily="18" charset="0"/>
              <a:cs typeface="Times New Roman" panose="02020603050405020304" pitchFamily="18" charset="0"/>
            </a:endParaRPr>
          </a:p>
        </p:txBody>
      </p:sp>
      <p:sp>
        <p:nvSpPr>
          <p:cNvPr id="42" name="TextBox 41">
            <a:extLst>
              <a:ext uri="{FF2B5EF4-FFF2-40B4-BE49-F238E27FC236}">
                <a16:creationId xmlns:a16="http://schemas.microsoft.com/office/drawing/2014/main" id="{3EC3FC61-1B31-859E-E0E9-78130A8B61EC}"/>
              </a:ext>
            </a:extLst>
          </p:cNvPr>
          <p:cNvSpPr txBox="1"/>
          <p:nvPr/>
        </p:nvSpPr>
        <p:spPr>
          <a:xfrm>
            <a:off x="6355576" y="2775281"/>
            <a:ext cx="2133600" cy="307777"/>
          </a:xfrm>
          <a:prstGeom prst="rect">
            <a:avLst/>
          </a:prstGeom>
          <a:noFill/>
        </p:spPr>
        <p:txBody>
          <a:bodyPr wrap="square" rtlCol="0">
            <a:spAutoFit/>
          </a:bodyPr>
          <a:lstStyle/>
          <a:p>
            <a:pPr algn="ctr"/>
            <a:r>
              <a:rPr lang="en-US" sz="1400" dirty="0">
                <a:latin typeface="Times New Roman" panose="02020603050405020304" pitchFamily="18" charset="0"/>
                <a:cs typeface="Times New Roman" panose="02020603050405020304" pitchFamily="18" charset="0"/>
              </a:rPr>
              <a:t>TEACHER INFO</a:t>
            </a:r>
            <a:endParaRPr lang="en-IN" sz="1400" dirty="0">
              <a:latin typeface="Times New Roman" panose="02020603050405020304" pitchFamily="18" charset="0"/>
              <a:cs typeface="Times New Roman" panose="02020603050405020304" pitchFamily="18" charset="0"/>
            </a:endParaRPr>
          </a:p>
        </p:txBody>
      </p:sp>
      <p:sp>
        <p:nvSpPr>
          <p:cNvPr id="44" name="TextBox 43">
            <a:extLst>
              <a:ext uri="{FF2B5EF4-FFF2-40B4-BE49-F238E27FC236}">
                <a16:creationId xmlns:a16="http://schemas.microsoft.com/office/drawing/2014/main" id="{1C0EEF17-F420-BC93-4D3C-B74B8CB7404E}"/>
              </a:ext>
            </a:extLst>
          </p:cNvPr>
          <p:cNvSpPr txBox="1"/>
          <p:nvPr/>
        </p:nvSpPr>
        <p:spPr>
          <a:xfrm>
            <a:off x="2339018" y="4937165"/>
            <a:ext cx="2133600" cy="307777"/>
          </a:xfrm>
          <a:prstGeom prst="rect">
            <a:avLst/>
          </a:prstGeom>
          <a:noFill/>
        </p:spPr>
        <p:txBody>
          <a:bodyPr wrap="square" rtlCol="0">
            <a:spAutoFit/>
          </a:bodyPr>
          <a:lstStyle/>
          <a:p>
            <a:pPr algn="ctr"/>
            <a:r>
              <a:rPr lang="en-US" sz="1400" dirty="0">
                <a:latin typeface="Times New Roman" panose="02020603050405020304" pitchFamily="18" charset="0"/>
                <a:cs typeface="Times New Roman" panose="02020603050405020304" pitchFamily="18" charset="0"/>
              </a:rPr>
              <a:t>TEACHER INFO</a:t>
            </a:r>
            <a:endParaRPr lang="en-IN" sz="1400" dirty="0">
              <a:latin typeface="Times New Roman" panose="02020603050405020304" pitchFamily="18" charset="0"/>
              <a:cs typeface="Times New Roman" panose="02020603050405020304" pitchFamily="18" charset="0"/>
            </a:endParaRPr>
          </a:p>
        </p:txBody>
      </p:sp>
      <p:sp>
        <p:nvSpPr>
          <p:cNvPr id="45" name="TextBox 44">
            <a:extLst>
              <a:ext uri="{FF2B5EF4-FFF2-40B4-BE49-F238E27FC236}">
                <a16:creationId xmlns:a16="http://schemas.microsoft.com/office/drawing/2014/main" id="{C82C7A6F-8DA2-4411-7FEF-3F4830E8C79C}"/>
              </a:ext>
            </a:extLst>
          </p:cNvPr>
          <p:cNvSpPr txBox="1"/>
          <p:nvPr/>
        </p:nvSpPr>
        <p:spPr>
          <a:xfrm>
            <a:off x="7118490" y="4937165"/>
            <a:ext cx="2133600" cy="307777"/>
          </a:xfrm>
          <a:prstGeom prst="rect">
            <a:avLst/>
          </a:prstGeom>
          <a:noFill/>
        </p:spPr>
        <p:txBody>
          <a:bodyPr wrap="square" rtlCol="0">
            <a:spAutoFit/>
          </a:bodyPr>
          <a:lstStyle/>
          <a:p>
            <a:pPr algn="ctr"/>
            <a:r>
              <a:rPr lang="en-US" sz="1400" dirty="0">
                <a:latin typeface="Times New Roman" panose="02020603050405020304" pitchFamily="18" charset="0"/>
                <a:cs typeface="Times New Roman" panose="02020603050405020304" pitchFamily="18" charset="0"/>
              </a:rPr>
              <a:t>TEACHER INFO</a:t>
            </a:r>
            <a:endParaRPr lang="en-IN"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66657606"/>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27BA2C7E-A1D4-836D-2E91-E87CDA252C1E}"/>
              </a:ext>
            </a:extLst>
          </p:cNvPr>
          <p:cNvSpPr/>
          <p:nvPr/>
        </p:nvSpPr>
        <p:spPr>
          <a:xfrm>
            <a:off x="5361709" y="581891"/>
            <a:ext cx="1468582" cy="1412009"/>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050" dirty="0">
                <a:latin typeface="Times New Roman" panose="02020603050405020304" pitchFamily="18" charset="0"/>
                <a:cs typeface="Times New Roman" panose="02020603050405020304" pitchFamily="18" charset="0"/>
              </a:rPr>
              <a:t>3.5.1</a:t>
            </a:r>
          </a:p>
          <a:p>
            <a:pPr algn="ctr"/>
            <a:r>
              <a:rPr lang="en-US" sz="1050" dirty="0">
                <a:latin typeface="Times New Roman" panose="02020603050405020304" pitchFamily="18" charset="0"/>
                <a:cs typeface="Times New Roman" panose="02020603050405020304" pitchFamily="18" charset="0"/>
              </a:rPr>
              <a:t>INSERT </a:t>
            </a:r>
          </a:p>
          <a:p>
            <a:pPr algn="ctr"/>
            <a:r>
              <a:rPr lang="en-US" sz="1050" dirty="0">
                <a:latin typeface="Times New Roman" panose="02020603050405020304" pitchFamily="18" charset="0"/>
                <a:cs typeface="Times New Roman" panose="02020603050405020304" pitchFamily="18" charset="0"/>
              </a:rPr>
              <a:t>SUBJECT ALLOTMENT </a:t>
            </a:r>
          </a:p>
          <a:p>
            <a:pPr algn="ctr"/>
            <a:r>
              <a:rPr lang="en-US" sz="1050" dirty="0">
                <a:latin typeface="Times New Roman" panose="02020603050405020304" pitchFamily="18" charset="0"/>
                <a:cs typeface="Times New Roman" panose="02020603050405020304" pitchFamily="18" charset="0"/>
              </a:rPr>
              <a:t>DETAIL</a:t>
            </a:r>
            <a:endParaRPr lang="en-IN" sz="1400" dirty="0">
              <a:latin typeface="Times New Roman" panose="02020603050405020304" pitchFamily="18" charset="0"/>
              <a:cs typeface="Times New Roman" panose="02020603050405020304" pitchFamily="18" charset="0"/>
            </a:endParaRPr>
          </a:p>
        </p:txBody>
      </p:sp>
      <p:grpSp>
        <p:nvGrpSpPr>
          <p:cNvPr id="5" name="Group 4">
            <a:extLst>
              <a:ext uri="{FF2B5EF4-FFF2-40B4-BE49-F238E27FC236}">
                <a16:creationId xmlns:a16="http://schemas.microsoft.com/office/drawing/2014/main" id="{67E87128-2F68-379A-F7B4-EED286056F1A}"/>
              </a:ext>
            </a:extLst>
          </p:cNvPr>
          <p:cNvGrpSpPr/>
          <p:nvPr/>
        </p:nvGrpSpPr>
        <p:grpSpPr>
          <a:xfrm>
            <a:off x="422131" y="2722995"/>
            <a:ext cx="2805978" cy="1412008"/>
            <a:chOff x="588385" y="2814637"/>
            <a:chExt cx="2113251" cy="863600"/>
          </a:xfrm>
        </p:grpSpPr>
        <p:grpSp>
          <p:nvGrpSpPr>
            <p:cNvPr id="6" name="Group 5">
              <a:extLst>
                <a:ext uri="{FF2B5EF4-FFF2-40B4-BE49-F238E27FC236}">
                  <a16:creationId xmlns:a16="http://schemas.microsoft.com/office/drawing/2014/main" id="{7F750357-9AEF-387B-5DAD-2DAA4D0CE7DA}"/>
                </a:ext>
              </a:extLst>
            </p:cNvPr>
            <p:cNvGrpSpPr/>
            <p:nvPr/>
          </p:nvGrpSpPr>
          <p:grpSpPr>
            <a:xfrm>
              <a:off x="588385" y="2814637"/>
              <a:ext cx="2113251" cy="863600"/>
              <a:chOff x="7072313" y="1343025"/>
              <a:chExt cx="1409700" cy="614363"/>
            </a:xfrm>
          </p:grpSpPr>
          <p:cxnSp>
            <p:nvCxnSpPr>
              <p:cNvPr id="8" name="Straight Connector 7">
                <a:extLst>
                  <a:ext uri="{FF2B5EF4-FFF2-40B4-BE49-F238E27FC236}">
                    <a16:creationId xmlns:a16="http://schemas.microsoft.com/office/drawing/2014/main" id="{81D1B80C-44D1-94D7-5305-8BA8686E9188}"/>
                  </a:ext>
                </a:extLst>
              </p:cNvPr>
              <p:cNvCxnSpPr/>
              <p:nvPr/>
            </p:nvCxnSpPr>
            <p:spPr>
              <a:xfrm>
                <a:off x="7072313" y="1345406"/>
                <a:ext cx="1409700" cy="0"/>
              </a:xfrm>
              <a:prstGeom prst="line">
                <a:avLst/>
              </a:prstGeom>
            </p:spPr>
            <p:style>
              <a:lnRef idx="3">
                <a:schemeClr val="dk1"/>
              </a:lnRef>
              <a:fillRef idx="0">
                <a:schemeClr val="dk1"/>
              </a:fillRef>
              <a:effectRef idx="2">
                <a:schemeClr val="dk1"/>
              </a:effectRef>
              <a:fontRef idx="minor">
                <a:schemeClr val="tx1"/>
              </a:fontRef>
            </p:style>
          </p:cxnSp>
          <p:cxnSp>
            <p:nvCxnSpPr>
              <p:cNvPr id="9" name="Straight Connector 8">
                <a:extLst>
                  <a:ext uri="{FF2B5EF4-FFF2-40B4-BE49-F238E27FC236}">
                    <a16:creationId xmlns:a16="http://schemas.microsoft.com/office/drawing/2014/main" id="{ACBC8DDA-911D-D910-5432-E03B6BCC6DEF}"/>
                  </a:ext>
                </a:extLst>
              </p:cNvPr>
              <p:cNvCxnSpPr/>
              <p:nvPr/>
            </p:nvCxnSpPr>
            <p:spPr>
              <a:xfrm>
                <a:off x="7072313" y="1952626"/>
                <a:ext cx="1409700" cy="0"/>
              </a:xfrm>
              <a:prstGeom prst="line">
                <a:avLst/>
              </a:prstGeom>
            </p:spPr>
            <p:style>
              <a:lnRef idx="3">
                <a:schemeClr val="dk1"/>
              </a:lnRef>
              <a:fillRef idx="0">
                <a:schemeClr val="dk1"/>
              </a:fillRef>
              <a:effectRef idx="2">
                <a:schemeClr val="dk1"/>
              </a:effectRef>
              <a:fontRef idx="minor">
                <a:schemeClr val="tx1"/>
              </a:fontRef>
            </p:style>
          </p:cxnSp>
          <p:cxnSp>
            <p:nvCxnSpPr>
              <p:cNvPr id="10" name="Straight Connector 9">
                <a:extLst>
                  <a:ext uri="{FF2B5EF4-FFF2-40B4-BE49-F238E27FC236}">
                    <a16:creationId xmlns:a16="http://schemas.microsoft.com/office/drawing/2014/main" id="{6438C2C2-55E2-FAF3-FE73-FCC24ED32232}"/>
                  </a:ext>
                </a:extLst>
              </p:cNvPr>
              <p:cNvCxnSpPr>
                <a:cxnSpLocks/>
              </p:cNvCxnSpPr>
              <p:nvPr/>
            </p:nvCxnSpPr>
            <p:spPr>
              <a:xfrm>
                <a:off x="7079457" y="1343025"/>
                <a:ext cx="0" cy="614363"/>
              </a:xfrm>
              <a:prstGeom prst="line">
                <a:avLst/>
              </a:prstGeom>
            </p:spPr>
            <p:style>
              <a:lnRef idx="3">
                <a:schemeClr val="dk1"/>
              </a:lnRef>
              <a:fillRef idx="0">
                <a:schemeClr val="dk1"/>
              </a:fillRef>
              <a:effectRef idx="2">
                <a:schemeClr val="dk1"/>
              </a:effectRef>
              <a:fontRef idx="minor">
                <a:schemeClr val="tx1"/>
              </a:fontRef>
            </p:style>
          </p:cxnSp>
        </p:grpSp>
        <p:cxnSp>
          <p:nvCxnSpPr>
            <p:cNvPr id="7" name="Straight Connector 6">
              <a:extLst>
                <a:ext uri="{FF2B5EF4-FFF2-40B4-BE49-F238E27FC236}">
                  <a16:creationId xmlns:a16="http://schemas.microsoft.com/office/drawing/2014/main" id="{D3351AA1-0413-6836-31F2-0FF6C73C2243}"/>
                </a:ext>
              </a:extLst>
            </p:cNvPr>
            <p:cNvCxnSpPr/>
            <p:nvPr/>
          </p:nvCxnSpPr>
          <p:spPr>
            <a:xfrm>
              <a:off x="2701636" y="2814637"/>
              <a:ext cx="0" cy="856906"/>
            </a:xfrm>
            <a:prstGeom prst="line">
              <a:avLst/>
            </a:prstGeom>
          </p:spPr>
          <p:style>
            <a:lnRef idx="3">
              <a:schemeClr val="dk1"/>
            </a:lnRef>
            <a:fillRef idx="0">
              <a:schemeClr val="dk1"/>
            </a:fillRef>
            <a:effectRef idx="2">
              <a:schemeClr val="dk1"/>
            </a:effectRef>
            <a:fontRef idx="minor">
              <a:schemeClr val="tx1"/>
            </a:fontRef>
          </p:style>
        </p:cxnSp>
      </p:grpSp>
      <p:cxnSp>
        <p:nvCxnSpPr>
          <p:cNvPr id="11" name="Straight Arrow Connector 10">
            <a:extLst>
              <a:ext uri="{FF2B5EF4-FFF2-40B4-BE49-F238E27FC236}">
                <a16:creationId xmlns:a16="http://schemas.microsoft.com/office/drawing/2014/main" id="{28757628-7BA9-931B-3F0C-6128BE1F93F1}"/>
              </a:ext>
            </a:extLst>
          </p:cNvPr>
          <p:cNvCxnSpPr>
            <a:cxnSpLocks/>
          </p:cNvCxnSpPr>
          <p:nvPr/>
        </p:nvCxnSpPr>
        <p:spPr>
          <a:xfrm>
            <a:off x="3228109" y="3066761"/>
            <a:ext cx="222019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2" name="Straight Arrow Connector 11">
            <a:extLst>
              <a:ext uri="{FF2B5EF4-FFF2-40B4-BE49-F238E27FC236}">
                <a16:creationId xmlns:a16="http://schemas.microsoft.com/office/drawing/2014/main" id="{4CBA5648-A2CD-7616-8DBF-7FA537E844B2}"/>
              </a:ext>
            </a:extLst>
          </p:cNvPr>
          <p:cNvCxnSpPr>
            <a:cxnSpLocks/>
          </p:cNvCxnSpPr>
          <p:nvPr/>
        </p:nvCxnSpPr>
        <p:spPr>
          <a:xfrm flipH="1">
            <a:off x="3228109" y="3790950"/>
            <a:ext cx="222019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3" name="Connector: Elbow 10">
            <a:extLst>
              <a:ext uri="{FF2B5EF4-FFF2-40B4-BE49-F238E27FC236}">
                <a16:creationId xmlns:a16="http://schemas.microsoft.com/office/drawing/2014/main" id="{7B16CD96-A0F7-DAD3-76B9-A9FA4C98DF96}"/>
              </a:ext>
            </a:extLst>
          </p:cNvPr>
          <p:cNvCxnSpPr>
            <a:cxnSpLocks/>
          </p:cNvCxnSpPr>
          <p:nvPr/>
        </p:nvCxnSpPr>
        <p:spPr>
          <a:xfrm>
            <a:off x="2073275" y="4156902"/>
            <a:ext cx="3362325" cy="1088040"/>
          </a:xfrm>
          <a:prstGeom prst="bentConnector3">
            <a:avLst>
              <a:gd name="adj1" fmla="val -142"/>
            </a:avLst>
          </a:prstGeom>
          <a:ln>
            <a:tailEnd type="triangle"/>
          </a:ln>
        </p:spPr>
        <p:style>
          <a:lnRef idx="3">
            <a:schemeClr val="dk1"/>
          </a:lnRef>
          <a:fillRef idx="0">
            <a:schemeClr val="dk1"/>
          </a:fillRef>
          <a:effectRef idx="2">
            <a:schemeClr val="dk1"/>
          </a:effectRef>
          <a:fontRef idx="minor">
            <a:schemeClr val="tx1"/>
          </a:fontRef>
        </p:style>
      </p:cxnSp>
      <p:cxnSp>
        <p:nvCxnSpPr>
          <p:cNvPr id="14" name="Connector: Elbow 11">
            <a:extLst>
              <a:ext uri="{FF2B5EF4-FFF2-40B4-BE49-F238E27FC236}">
                <a16:creationId xmlns:a16="http://schemas.microsoft.com/office/drawing/2014/main" id="{A517A946-6561-AF5F-CE7C-EF1ADDEFBCE7}"/>
              </a:ext>
            </a:extLst>
          </p:cNvPr>
          <p:cNvCxnSpPr>
            <a:cxnSpLocks/>
          </p:cNvCxnSpPr>
          <p:nvPr/>
        </p:nvCxnSpPr>
        <p:spPr>
          <a:xfrm rot="10800000">
            <a:off x="1403351" y="4135003"/>
            <a:ext cx="4071943" cy="1801960"/>
          </a:xfrm>
          <a:prstGeom prst="bentConnector3">
            <a:avLst>
              <a:gd name="adj1" fmla="val 99902"/>
            </a:avLst>
          </a:prstGeom>
          <a:ln>
            <a:tailEnd type="triangle"/>
          </a:ln>
        </p:spPr>
        <p:style>
          <a:lnRef idx="3">
            <a:schemeClr val="dk1"/>
          </a:lnRef>
          <a:fillRef idx="0">
            <a:schemeClr val="dk1"/>
          </a:fillRef>
          <a:effectRef idx="2">
            <a:schemeClr val="dk1"/>
          </a:effectRef>
          <a:fontRef idx="minor">
            <a:schemeClr val="tx1"/>
          </a:fontRef>
        </p:style>
      </p:cxnSp>
      <p:cxnSp>
        <p:nvCxnSpPr>
          <p:cNvPr id="15" name="Connector: Elbow 12">
            <a:extLst>
              <a:ext uri="{FF2B5EF4-FFF2-40B4-BE49-F238E27FC236}">
                <a16:creationId xmlns:a16="http://schemas.microsoft.com/office/drawing/2014/main" id="{AD3CCF8F-EF29-ABF1-696F-838E9522014E}"/>
              </a:ext>
            </a:extLst>
          </p:cNvPr>
          <p:cNvCxnSpPr/>
          <p:nvPr/>
        </p:nvCxnSpPr>
        <p:spPr>
          <a:xfrm flipV="1">
            <a:off x="1403350" y="923925"/>
            <a:ext cx="4071944" cy="1799070"/>
          </a:xfrm>
          <a:prstGeom prst="bentConnector3">
            <a:avLst>
              <a:gd name="adj1" fmla="val 331"/>
            </a:avLst>
          </a:prstGeom>
          <a:ln>
            <a:tailEnd type="triangle"/>
          </a:ln>
        </p:spPr>
        <p:style>
          <a:lnRef idx="3">
            <a:schemeClr val="dk1"/>
          </a:lnRef>
          <a:fillRef idx="0">
            <a:schemeClr val="dk1"/>
          </a:fillRef>
          <a:effectRef idx="2">
            <a:schemeClr val="dk1"/>
          </a:effectRef>
          <a:fontRef idx="minor">
            <a:schemeClr val="tx1"/>
          </a:fontRef>
        </p:style>
      </p:cxnSp>
      <p:cxnSp>
        <p:nvCxnSpPr>
          <p:cNvPr id="16" name="Connector: Elbow 13">
            <a:extLst>
              <a:ext uri="{FF2B5EF4-FFF2-40B4-BE49-F238E27FC236}">
                <a16:creationId xmlns:a16="http://schemas.microsoft.com/office/drawing/2014/main" id="{E4721B16-5F9C-88DE-73C0-B280764F2425}"/>
              </a:ext>
            </a:extLst>
          </p:cNvPr>
          <p:cNvCxnSpPr/>
          <p:nvPr/>
        </p:nvCxnSpPr>
        <p:spPr>
          <a:xfrm rot="10800000" flipV="1">
            <a:off x="2073276" y="1615439"/>
            <a:ext cx="3375025" cy="1107555"/>
          </a:xfrm>
          <a:prstGeom prst="bentConnector3">
            <a:avLst>
              <a:gd name="adj1" fmla="val 99897"/>
            </a:avLst>
          </a:prstGeom>
          <a:ln>
            <a:tailEnd type="triangle"/>
          </a:ln>
        </p:spPr>
        <p:style>
          <a:lnRef idx="3">
            <a:schemeClr val="dk1"/>
          </a:lnRef>
          <a:fillRef idx="0">
            <a:schemeClr val="dk1"/>
          </a:fillRef>
          <a:effectRef idx="2">
            <a:schemeClr val="dk1"/>
          </a:effectRef>
          <a:fontRef idx="minor">
            <a:schemeClr val="tx1"/>
          </a:fontRef>
        </p:style>
      </p:cxnSp>
      <p:grpSp>
        <p:nvGrpSpPr>
          <p:cNvPr id="17" name="Group 16">
            <a:extLst>
              <a:ext uri="{FF2B5EF4-FFF2-40B4-BE49-F238E27FC236}">
                <a16:creationId xmlns:a16="http://schemas.microsoft.com/office/drawing/2014/main" id="{F6901064-3025-7BFD-B54D-BB895EA3C5F1}"/>
              </a:ext>
            </a:extLst>
          </p:cNvPr>
          <p:cNvGrpSpPr/>
          <p:nvPr/>
        </p:nvGrpSpPr>
        <p:grpSpPr>
          <a:xfrm>
            <a:off x="8267051" y="2750801"/>
            <a:ext cx="3289156" cy="1412009"/>
            <a:chOff x="7072313" y="1343025"/>
            <a:chExt cx="1409700" cy="614363"/>
          </a:xfrm>
        </p:grpSpPr>
        <p:cxnSp>
          <p:nvCxnSpPr>
            <p:cNvPr id="18" name="Straight Connector 17">
              <a:extLst>
                <a:ext uri="{FF2B5EF4-FFF2-40B4-BE49-F238E27FC236}">
                  <a16:creationId xmlns:a16="http://schemas.microsoft.com/office/drawing/2014/main" id="{332B1396-69E5-C766-B33F-F87465826D09}"/>
                </a:ext>
              </a:extLst>
            </p:cNvPr>
            <p:cNvCxnSpPr/>
            <p:nvPr/>
          </p:nvCxnSpPr>
          <p:spPr>
            <a:xfrm>
              <a:off x="7072313" y="1345406"/>
              <a:ext cx="1409700" cy="0"/>
            </a:xfrm>
            <a:prstGeom prst="line">
              <a:avLst/>
            </a:prstGeom>
          </p:spPr>
          <p:style>
            <a:lnRef idx="3">
              <a:schemeClr val="dk1"/>
            </a:lnRef>
            <a:fillRef idx="0">
              <a:schemeClr val="dk1"/>
            </a:fillRef>
            <a:effectRef idx="2">
              <a:schemeClr val="dk1"/>
            </a:effectRef>
            <a:fontRef idx="minor">
              <a:schemeClr val="tx1"/>
            </a:fontRef>
          </p:style>
        </p:cxnSp>
        <p:cxnSp>
          <p:nvCxnSpPr>
            <p:cNvPr id="19" name="Straight Connector 18">
              <a:extLst>
                <a:ext uri="{FF2B5EF4-FFF2-40B4-BE49-F238E27FC236}">
                  <a16:creationId xmlns:a16="http://schemas.microsoft.com/office/drawing/2014/main" id="{FFA3AB9A-54AA-EEDF-A911-0B5FED2CDE5F}"/>
                </a:ext>
              </a:extLst>
            </p:cNvPr>
            <p:cNvCxnSpPr/>
            <p:nvPr/>
          </p:nvCxnSpPr>
          <p:spPr>
            <a:xfrm>
              <a:off x="7072313" y="1952626"/>
              <a:ext cx="1409700" cy="0"/>
            </a:xfrm>
            <a:prstGeom prst="line">
              <a:avLst/>
            </a:prstGeom>
          </p:spPr>
          <p:style>
            <a:lnRef idx="3">
              <a:schemeClr val="dk1"/>
            </a:lnRef>
            <a:fillRef idx="0">
              <a:schemeClr val="dk1"/>
            </a:fillRef>
            <a:effectRef idx="2">
              <a:schemeClr val="dk1"/>
            </a:effectRef>
            <a:fontRef idx="minor">
              <a:schemeClr val="tx1"/>
            </a:fontRef>
          </p:style>
        </p:cxnSp>
        <p:cxnSp>
          <p:nvCxnSpPr>
            <p:cNvPr id="20" name="Straight Connector 19">
              <a:extLst>
                <a:ext uri="{FF2B5EF4-FFF2-40B4-BE49-F238E27FC236}">
                  <a16:creationId xmlns:a16="http://schemas.microsoft.com/office/drawing/2014/main" id="{86C958DC-F32D-7531-F610-4FF71002284B}"/>
                </a:ext>
              </a:extLst>
            </p:cNvPr>
            <p:cNvCxnSpPr>
              <a:cxnSpLocks/>
            </p:cNvCxnSpPr>
            <p:nvPr/>
          </p:nvCxnSpPr>
          <p:spPr>
            <a:xfrm>
              <a:off x="7079457" y="1343025"/>
              <a:ext cx="0" cy="614363"/>
            </a:xfrm>
            <a:prstGeom prst="line">
              <a:avLst/>
            </a:prstGeom>
          </p:spPr>
          <p:style>
            <a:lnRef idx="3">
              <a:schemeClr val="dk1"/>
            </a:lnRef>
            <a:fillRef idx="0">
              <a:schemeClr val="dk1"/>
            </a:fillRef>
            <a:effectRef idx="2">
              <a:schemeClr val="dk1"/>
            </a:effectRef>
            <a:fontRef idx="minor">
              <a:schemeClr val="tx1"/>
            </a:fontRef>
          </p:style>
        </p:cxnSp>
      </p:grpSp>
      <p:sp>
        <p:nvSpPr>
          <p:cNvPr id="21" name="Oval 20">
            <a:extLst>
              <a:ext uri="{FF2B5EF4-FFF2-40B4-BE49-F238E27FC236}">
                <a16:creationId xmlns:a16="http://schemas.microsoft.com/office/drawing/2014/main" id="{406D214A-59CB-9A5F-338F-D0934C56F1A5}"/>
              </a:ext>
            </a:extLst>
          </p:cNvPr>
          <p:cNvSpPr/>
          <p:nvPr/>
        </p:nvSpPr>
        <p:spPr>
          <a:xfrm>
            <a:off x="5347854" y="2722995"/>
            <a:ext cx="1468582" cy="1412009"/>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600" dirty="0">
              <a:latin typeface="Times New Roman" panose="02020603050405020304" pitchFamily="18" charset="0"/>
              <a:cs typeface="Times New Roman" panose="02020603050405020304" pitchFamily="18" charset="0"/>
            </a:endParaRPr>
          </a:p>
          <a:p>
            <a:pPr algn="ctr"/>
            <a:r>
              <a:rPr lang="en-US" sz="1050" dirty="0">
                <a:latin typeface="Times New Roman" panose="02020603050405020304" pitchFamily="18" charset="0"/>
                <a:cs typeface="Times New Roman" panose="02020603050405020304" pitchFamily="18" charset="0"/>
              </a:rPr>
              <a:t>3.5.2</a:t>
            </a:r>
          </a:p>
          <a:p>
            <a:pPr algn="ctr"/>
            <a:r>
              <a:rPr lang="en-US" sz="1050" dirty="0">
                <a:latin typeface="Times New Roman" panose="02020603050405020304" pitchFamily="18" charset="0"/>
                <a:cs typeface="Times New Roman" panose="02020603050405020304" pitchFamily="18" charset="0"/>
              </a:rPr>
              <a:t>UPDATE </a:t>
            </a:r>
          </a:p>
          <a:p>
            <a:pPr algn="ctr"/>
            <a:r>
              <a:rPr lang="en-US" sz="1050" dirty="0">
                <a:latin typeface="Times New Roman" panose="02020603050405020304" pitchFamily="18" charset="0"/>
                <a:cs typeface="Times New Roman" panose="02020603050405020304" pitchFamily="18" charset="0"/>
              </a:rPr>
              <a:t>SUBJECT ALLOTMENT </a:t>
            </a:r>
          </a:p>
          <a:p>
            <a:pPr algn="ctr"/>
            <a:r>
              <a:rPr lang="en-US" sz="1050" dirty="0">
                <a:latin typeface="Times New Roman" panose="02020603050405020304" pitchFamily="18" charset="0"/>
                <a:cs typeface="Times New Roman" panose="02020603050405020304" pitchFamily="18" charset="0"/>
              </a:rPr>
              <a:t>DETAIL</a:t>
            </a:r>
            <a:endParaRPr lang="en-IN" sz="1050" dirty="0">
              <a:latin typeface="Times New Roman" panose="02020603050405020304" pitchFamily="18" charset="0"/>
              <a:cs typeface="Times New Roman" panose="02020603050405020304" pitchFamily="18" charset="0"/>
            </a:endParaRPr>
          </a:p>
          <a:p>
            <a:pPr algn="ctr"/>
            <a:endParaRPr lang="en-IN" dirty="0">
              <a:latin typeface="Times New Roman" panose="02020603050405020304" pitchFamily="18" charset="0"/>
              <a:cs typeface="Times New Roman" panose="02020603050405020304" pitchFamily="18" charset="0"/>
            </a:endParaRPr>
          </a:p>
        </p:txBody>
      </p:sp>
      <p:cxnSp>
        <p:nvCxnSpPr>
          <p:cNvPr id="22" name="Connector: Elbow 19">
            <a:extLst>
              <a:ext uri="{FF2B5EF4-FFF2-40B4-BE49-F238E27FC236}">
                <a16:creationId xmlns:a16="http://schemas.microsoft.com/office/drawing/2014/main" id="{0E69D539-F9FF-9A2E-7449-98C3178A3E4D}"/>
              </a:ext>
            </a:extLst>
          </p:cNvPr>
          <p:cNvCxnSpPr>
            <a:cxnSpLocks/>
          </p:cNvCxnSpPr>
          <p:nvPr/>
        </p:nvCxnSpPr>
        <p:spPr>
          <a:xfrm rot="10800000" flipV="1">
            <a:off x="6716708" y="4162809"/>
            <a:ext cx="3730312" cy="1774154"/>
          </a:xfrm>
          <a:prstGeom prst="bentConnector3">
            <a:avLst>
              <a:gd name="adj1" fmla="val 634"/>
            </a:avLst>
          </a:prstGeom>
          <a:ln>
            <a:tailEnd type="triangle"/>
          </a:ln>
        </p:spPr>
        <p:style>
          <a:lnRef idx="3">
            <a:schemeClr val="dk1"/>
          </a:lnRef>
          <a:fillRef idx="0">
            <a:schemeClr val="dk1"/>
          </a:fillRef>
          <a:effectRef idx="2">
            <a:schemeClr val="dk1"/>
          </a:effectRef>
          <a:fontRef idx="minor">
            <a:schemeClr val="tx1"/>
          </a:fontRef>
        </p:style>
      </p:cxnSp>
      <p:cxnSp>
        <p:nvCxnSpPr>
          <p:cNvPr id="23" name="Connector: Elbow 20">
            <a:extLst>
              <a:ext uri="{FF2B5EF4-FFF2-40B4-BE49-F238E27FC236}">
                <a16:creationId xmlns:a16="http://schemas.microsoft.com/office/drawing/2014/main" id="{C188CAAA-B7A7-B2A6-DA5D-680C903AE99B}"/>
              </a:ext>
            </a:extLst>
          </p:cNvPr>
          <p:cNvCxnSpPr>
            <a:cxnSpLocks/>
          </p:cNvCxnSpPr>
          <p:nvPr/>
        </p:nvCxnSpPr>
        <p:spPr>
          <a:xfrm flipV="1">
            <a:off x="5468943" y="4162809"/>
            <a:ext cx="4231317" cy="1079752"/>
          </a:xfrm>
          <a:prstGeom prst="bentConnector3">
            <a:avLst>
              <a:gd name="adj1" fmla="val 100064"/>
            </a:avLst>
          </a:prstGeom>
          <a:ln>
            <a:tailEnd type="triangle"/>
          </a:ln>
        </p:spPr>
        <p:style>
          <a:lnRef idx="3">
            <a:schemeClr val="dk1"/>
          </a:lnRef>
          <a:fillRef idx="0">
            <a:schemeClr val="dk1"/>
          </a:fillRef>
          <a:effectRef idx="2">
            <a:schemeClr val="dk1"/>
          </a:effectRef>
          <a:fontRef idx="minor">
            <a:schemeClr val="tx1"/>
          </a:fontRef>
        </p:style>
      </p:cxnSp>
      <p:sp>
        <p:nvSpPr>
          <p:cNvPr id="24" name="Oval 23">
            <a:extLst>
              <a:ext uri="{FF2B5EF4-FFF2-40B4-BE49-F238E27FC236}">
                <a16:creationId xmlns:a16="http://schemas.microsoft.com/office/drawing/2014/main" id="{0FCB367C-1514-1B84-A0E6-3D991ACE59C6}"/>
              </a:ext>
            </a:extLst>
          </p:cNvPr>
          <p:cNvSpPr/>
          <p:nvPr/>
        </p:nvSpPr>
        <p:spPr>
          <a:xfrm>
            <a:off x="5346262" y="4864100"/>
            <a:ext cx="1468582" cy="1412009"/>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050" dirty="0">
                <a:latin typeface="Times New Roman" panose="02020603050405020304" pitchFamily="18" charset="0"/>
                <a:cs typeface="Times New Roman" panose="02020603050405020304" pitchFamily="18" charset="0"/>
              </a:rPr>
              <a:t>3.5.3</a:t>
            </a:r>
          </a:p>
          <a:p>
            <a:pPr algn="ctr"/>
            <a:r>
              <a:rPr lang="en-US" sz="1050" dirty="0">
                <a:latin typeface="Times New Roman" panose="02020603050405020304" pitchFamily="18" charset="0"/>
                <a:cs typeface="Times New Roman" panose="02020603050405020304" pitchFamily="18" charset="0"/>
              </a:rPr>
              <a:t>DELETE </a:t>
            </a:r>
          </a:p>
          <a:p>
            <a:pPr algn="ctr"/>
            <a:r>
              <a:rPr lang="en-US" sz="1050" dirty="0">
                <a:latin typeface="Times New Roman" panose="02020603050405020304" pitchFamily="18" charset="0"/>
                <a:cs typeface="Times New Roman" panose="02020603050405020304" pitchFamily="18" charset="0"/>
              </a:rPr>
              <a:t>SUBJECT ALLOTMENT </a:t>
            </a:r>
          </a:p>
          <a:p>
            <a:pPr algn="ctr"/>
            <a:r>
              <a:rPr lang="en-US" sz="1050" dirty="0">
                <a:latin typeface="Times New Roman" panose="02020603050405020304" pitchFamily="18" charset="0"/>
                <a:cs typeface="Times New Roman" panose="02020603050405020304" pitchFamily="18" charset="0"/>
              </a:rPr>
              <a:t>DETAIL</a:t>
            </a:r>
            <a:endParaRPr lang="en-IN" sz="1100" dirty="0">
              <a:latin typeface="Times New Roman" panose="02020603050405020304" pitchFamily="18" charset="0"/>
              <a:cs typeface="Times New Roman" panose="02020603050405020304" pitchFamily="18" charset="0"/>
            </a:endParaRPr>
          </a:p>
        </p:txBody>
      </p:sp>
      <p:sp>
        <p:nvSpPr>
          <p:cNvPr id="25" name="TextBox 24">
            <a:extLst>
              <a:ext uri="{FF2B5EF4-FFF2-40B4-BE49-F238E27FC236}">
                <a16:creationId xmlns:a16="http://schemas.microsoft.com/office/drawing/2014/main" id="{E5D75AA8-379D-EF4D-B23A-236957CCF755}"/>
              </a:ext>
            </a:extLst>
          </p:cNvPr>
          <p:cNvSpPr txBox="1"/>
          <p:nvPr/>
        </p:nvSpPr>
        <p:spPr>
          <a:xfrm>
            <a:off x="422131" y="3066761"/>
            <a:ext cx="2771115" cy="707886"/>
          </a:xfrm>
          <a:prstGeom prst="rect">
            <a:avLst/>
          </a:prstGeom>
          <a:noFill/>
        </p:spPr>
        <p:txBody>
          <a:bodyPr wrap="square" rtlCol="0">
            <a:spAutoFit/>
          </a:bodyPr>
          <a:lstStyle/>
          <a:p>
            <a:pPr algn="ctr"/>
            <a:r>
              <a:rPr lang="en-US" sz="4000" b="1" dirty="0">
                <a:latin typeface="Times New Roman" panose="02020603050405020304" pitchFamily="18" charset="0"/>
                <a:ea typeface="Tahoma" panose="020B0604030504040204" pitchFamily="34" charset="0"/>
                <a:cs typeface="Times New Roman" panose="02020603050405020304" pitchFamily="18" charset="0"/>
              </a:rPr>
              <a:t>ADMIN</a:t>
            </a:r>
            <a:endParaRPr lang="en-IN" b="1" dirty="0">
              <a:latin typeface="Times New Roman" panose="02020603050405020304" pitchFamily="18" charset="0"/>
              <a:ea typeface="Tahoma" panose="020B0604030504040204" pitchFamily="34" charset="0"/>
              <a:cs typeface="Times New Roman" panose="02020603050405020304" pitchFamily="18" charset="0"/>
            </a:endParaRPr>
          </a:p>
        </p:txBody>
      </p:sp>
      <p:cxnSp>
        <p:nvCxnSpPr>
          <p:cNvPr id="26" name="Straight Arrow Connector 25">
            <a:extLst>
              <a:ext uri="{FF2B5EF4-FFF2-40B4-BE49-F238E27FC236}">
                <a16:creationId xmlns:a16="http://schemas.microsoft.com/office/drawing/2014/main" id="{46B7597A-BB9F-171A-F639-0FB2E4969CC0}"/>
              </a:ext>
            </a:extLst>
          </p:cNvPr>
          <p:cNvCxnSpPr/>
          <p:nvPr/>
        </p:nvCxnSpPr>
        <p:spPr>
          <a:xfrm>
            <a:off x="6716708" y="3066761"/>
            <a:ext cx="1550343"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7" name="Straight Arrow Connector 26">
            <a:extLst>
              <a:ext uri="{FF2B5EF4-FFF2-40B4-BE49-F238E27FC236}">
                <a16:creationId xmlns:a16="http://schemas.microsoft.com/office/drawing/2014/main" id="{F5CB6CF1-D30F-5141-A465-8591F2E26609}"/>
              </a:ext>
            </a:extLst>
          </p:cNvPr>
          <p:cNvCxnSpPr/>
          <p:nvPr/>
        </p:nvCxnSpPr>
        <p:spPr>
          <a:xfrm flipH="1">
            <a:off x="6716708" y="3790950"/>
            <a:ext cx="1567012"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9" name="Connector: Elbow 25">
            <a:extLst>
              <a:ext uri="{FF2B5EF4-FFF2-40B4-BE49-F238E27FC236}">
                <a16:creationId xmlns:a16="http://schemas.microsoft.com/office/drawing/2014/main" id="{FA3C7AE5-E798-3E1C-3C63-E7B78214B5D4}"/>
              </a:ext>
            </a:extLst>
          </p:cNvPr>
          <p:cNvCxnSpPr>
            <a:cxnSpLocks/>
          </p:cNvCxnSpPr>
          <p:nvPr/>
        </p:nvCxnSpPr>
        <p:spPr>
          <a:xfrm>
            <a:off x="6716708" y="923925"/>
            <a:ext cx="3798892" cy="1826875"/>
          </a:xfrm>
          <a:prstGeom prst="bentConnector3">
            <a:avLst>
              <a:gd name="adj1" fmla="val 99992"/>
            </a:avLst>
          </a:prstGeom>
          <a:ln>
            <a:tailEnd type="triangle"/>
          </a:ln>
        </p:spPr>
        <p:style>
          <a:lnRef idx="3">
            <a:schemeClr val="dk1"/>
          </a:lnRef>
          <a:fillRef idx="0">
            <a:schemeClr val="dk1"/>
          </a:fillRef>
          <a:effectRef idx="2">
            <a:schemeClr val="dk1"/>
          </a:effectRef>
          <a:fontRef idx="minor">
            <a:schemeClr val="tx1"/>
          </a:fontRef>
        </p:style>
      </p:cxnSp>
      <p:cxnSp>
        <p:nvCxnSpPr>
          <p:cNvPr id="30" name="Connector: Elbow 26">
            <a:extLst>
              <a:ext uri="{FF2B5EF4-FFF2-40B4-BE49-F238E27FC236}">
                <a16:creationId xmlns:a16="http://schemas.microsoft.com/office/drawing/2014/main" id="{4E891A50-4EC4-BAE3-DF4B-B3AB5FF3BF4F}"/>
              </a:ext>
            </a:extLst>
          </p:cNvPr>
          <p:cNvCxnSpPr>
            <a:cxnSpLocks/>
          </p:cNvCxnSpPr>
          <p:nvPr/>
        </p:nvCxnSpPr>
        <p:spPr>
          <a:xfrm rot="10800000">
            <a:off x="6742550" y="1591726"/>
            <a:ext cx="3034496" cy="1159074"/>
          </a:xfrm>
          <a:prstGeom prst="bentConnector3">
            <a:avLst>
              <a:gd name="adj1" fmla="val 164"/>
            </a:avLst>
          </a:prstGeom>
          <a:ln>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2D4DAC1A-80A8-6696-6C45-3F09EB5C103E}"/>
                  </a:ext>
                </a:extLst>
              </p:cNvPr>
              <p:cNvSpPr txBox="1"/>
              <p:nvPr/>
            </p:nvSpPr>
            <p:spPr>
              <a:xfrm>
                <a:off x="-8035" y="19735"/>
                <a:ext cx="5027404" cy="656783"/>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p>
                        <m:sSupPr>
                          <m:ctrlPr>
                            <a:rPr lang="en-US" b="1" i="1" smtClean="0">
                              <a:latin typeface="Cambria Math" panose="02040503050406030204" pitchFamily="18" charset="0"/>
                            </a:rPr>
                          </m:ctrlPr>
                        </m:sSupPr>
                        <m:e>
                          <m:r>
                            <a:rPr lang="en-US" b="1" i="1" smtClean="0">
                              <a:latin typeface="Cambria Math" panose="02040503050406030204" pitchFamily="18" charset="0"/>
                            </a:rPr>
                            <m:t>𝟑</m:t>
                          </m:r>
                        </m:e>
                        <m:sup>
                          <m:r>
                            <a:rPr lang="en-US" b="1" i="1" smtClean="0">
                              <a:latin typeface="Cambria Math" panose="02040503050406030204" pitchFamily="18" charset="0"/>
                            </a:rPr>
                            <m:t>𝒓𝒅</m:t>
                          </m:r>
                        </m:sup>
                      </m:sSup>
                      <m:r>
                        <a:rPr lang="en-US" b="1" i="1" smtClean="0">
                          <a:latin typeface="Cambria Math" panose="02040503050406030204" pitchFamily="18" charset="0"/>
                        </a:rPr>
                        <m:t> </m:t>
                      </m:r>
                      <m:r>
                        <a:rPr lang="en-US" b="1" i="1" smtClean="0">
                          <a:latin typeface="Cambria Math" panose="02040503050406030204" pitchFamily="18" charset="0"/>
                        </a:rPr>
                        <m:t>𝑳𝑬𝑽𝑬𝑳</m:t>
                      </m:r>
                      <m:r>
                        <a:rPr lang="en-US" b="1" i="1" smtClean="0">
                          <a:latin typeface="Cambria Math" panose="02040503050406030204" pitchFamily="18" charset="0"/>
                        </a:rPr>
                        <m:t> </m:t>
                      </m:r>
                      <m:r>
                        <a:rPr lang="en-US" b="1" i="1" smtClean="0">
                          <a:latin typeface="Cambria Math" panose="02040503050406030204" pitchFamily="18" charset="0"/>
                        </a:rPr>
                        <m:t>𝑫𝑭𝑫</m:t>
                      </m:r>
                      <m:r>
                        <a:rPr lang="en-US" b="1" i="1" smtClean="0">
                          <a:latin typeface="Cambria Math" panose="02040503050406030204" pitchFamily="18" charset="0"/>
                        </a:rPr>
                        <m:t> </m:t>
                      </m:r>
                      <m:r>
                        <a:rPr lang="en-US" b="1" i="1" smtClean="0">
                          <a:latin typeface="Cambria Math" panose="02040503050406030204" pitchFamily="18" charset="0"/>
                        </a:rPr>
                        <m:t>𝒇𝒐𝒓</m:t>
                      </m:r>
                      <m:r>
                        <a:rPr lang="en-US" b="1" i="1" smtClean="0">
                          <a:latin typeface="Cambria Math" panose="02040503050406030204" pitchFamily="18" charset="0"/>
                        </a:rPr>
                        <m:t> </m:t>
                      </m:r>
                      <m:r>
                        <a:rPr lang="en-US" b="1" i="1" smtClean="0">
                          <a:latin typeface="Cambria Math" panose="02040503050406030204" pitchFamily="18" charset="0"/>
                        </a:rPr>
                        <m:t>𝟑</m:t>
                      </m:r>
                      <m:r>
                        <a:rPr lang="en-US" b="1" i="1" smtClean="0">
                          <a:latin typeface="Cambria Math" panose="02040503050406030204" pitchFamily="18" charset="0"/>
                        </a:rPr>
                        <m:t>.</m:t>
                      </m:r>
                      <m:r>
                        <a:rPr lang="en-US" b="1" i="1" smtClean="0">
                          <a:latin typeface="Cambria Math" panose="02040503050406030204" pitchFamily="18" charset="0"/>
                        </a:rPr>
                        <m:t>𝟓</m:t>
                      </m:r>
                      <m:d>
                        <m:dPr>
                          <m:ctrlPr>
                            <a:rPr lang="en-US" b="1" i="1">
                              <a:latin typeface="Cambria Math" panose="02040503050406030204" pitchFamily="18" charset="0"/>
                            </a:rPr>
                          </m:ctrlPr>
                        </m:dPr>
                        <m:e>
                          <m:r>
                            <a:rPr lang="en-US" b="1" i="1">
                              <a:latin typeface="Cambria Math" panose="02040503050406030204" pitchFamily="18" charset="0"/>
                            </a:rPr>
                            <m:t>𝑴𝒂𝒏𝒂𝒈𝒆</m:t>
                          </m:r>
                          <m:r>
                            <a:rPr lang="en-US" b="1" i="1" smtClean="0">
                              <a:latin typeface="Cambria Math" panose="02040503050406030204" pitchFamily="18" charset="0"/>
                            </a:rPr>
                            <m:t> </m:t>
                          </m:r>
                          <m:r>
                            <a:rPr lang="en-US" b="1" i="1" smtClean="0">
                              <a:latin typeface="Cambria Math" panose="02040503050406030204" pitchFamily="18" charset="0"/>
                            </a:rPr>
                            <m:t>𝑺𝒖𝒃𝒋𝒆𝒄𝒕</m:t>
                          </m:r>
                          <m:r>
                            <a:rPr lang="en-US" b="1" i="1" smtClean="0">
                              <a:latin typeface="Cambria Math" panose="02040503050406030204" pitchFamily="18" charset="0"/>
                            </a:rPr>
                            <m:t> </m:t>
                          </m:r>
                          <m:r>
                            <a:rPr lang="en-US" b="1" i="1" smtClean="0">
                              <a:latin typeface="Cambria Math" panose="02040503050406030204" pitchFamily="18" charset="0"/>
                            </a:rPr>
                            <m:t>𝑨𝒍𝒍𝒐𝒕𝒎𝒆𝒏𝒕</m:t>
                          </m:r>
                        </m:e>
                      </m:d>
                      <m:r>
                        <a:rPr lang="en-US" b="1" i="1">
                          <a:latin typeface="Cambria Math" panose="02040503050406030204" pitchFamily="18" charset="0"/>
                        </a:rPr>
                        <m:t>:−</m:t>
                      </m:r>
                    </m:oMath>
                  </m:oMathPara>
                </a14:m>
                <a:endParaRPr lang="en-US" b="1" dirty="0">
                  <a:latin typeface="Times New Roman" panose="02020603050405020304" pitchFamily="18" charset="0"/>
                </a:endParaRPr>
              </a:p>
              <a:p>
                <a:endParaRPr lang="en-US" b="1" dirty="0">
                  <a:latin typeface="Times New Roman" panose="02020603050405020304" pitchFamily="18" charset="0"/>
                </a:endParaRPr>
              </a:p>
            </p:txBody>
          </p:sp>
        </mc:Choice>
        <mc:Fallback xmlns="">
          <p:sp>
            <p:nvSpPr>
              <p:cNvPr id="31" name="TextBox 30">
                <a:extLst>
                  <a:ext uri="{FF2B5EF4-FFF2-40B4-BE49-F238E27FC236}">
                    <a16:creationId xmlns:a16="http://schemas.microsoft.com/office/drawing/2014/main" id="{2D4DAC1A-80A8-6696-6C45-3F09EB5C103E}"/>
                  </a:ext>
                </a:extLst>
              </p:cNvPr>
              <p:cNvSpPr txBox="1">
                <a:spLocks noRot="1" noChangeAspect="1" noMove="1" noResize="1" noEditPoints="1" noAdjustHandles="1" noChangeArrowheads="1" noChangeShapeType="1" noTextEdit="1"/>
              </p:cNvSpPr>
              <p:nvPr/>
            </p:nvSpPr>
            <p:spPr>
              <a:xfrm>
                <a:off x="-8035" y="19735"/>
                <a:ext cx="5027404" cy="656783"/>
              </a:xfrm>
              <a:prstGeom prst="rect">
                <a:avLst/>
              </a:prstGeom>
              <a:blipFill>
                <a:blip r:embed="rId2"/>
                <a:stretch>
                  <a:fillRect r="-20510"/>
                </a:stretch>
              </a:blipFill>
            </p:spPr>
            <p:txBody>
              <a:bodyPr/>
              <a:lstStyle/>
              <a:p>
                <a:r>
                  <a:rPr lang="en-IN">
                    <a:noFill/>
                  </a:rPr>
                  <a:t> </a:t>
                </a:r>
              </a:p>
            </p:txBody>
          </p:sp>
        </mc:Fallback>
      </mc:AlternateContent>
      <p:sp>
        <p:nvSpPr>
          <p:cNvPr id="32" name="TextBox 31">
            <a:extLst>
              <a:ext uri="{FF2B5EF4-FFF2-40B4-BE49-F238E27FC236}">
                <a16:creationId xmlns:a16="http://schemas.microsoft.com/office/drawing/2014/main" id="{AB3BBFFC-9AB3-AB92-4848-48F5F081BB01}"/>
              </a:ext>
            </a:extLst>
          </p:cNvPr>
          <p:cNvSpPr txBox="1"/>
          <p:nvPr/>
        </p:nvSpPr>
        <p:spPr>
          <a:xfrm>
            <a:off x="8446685" y="2782800"/>
            <a:ext cx="3149994" cy="1384995"/>
          </a:xfrm>
          <a:prstGeom prst="rect">
            <a:avLst/>
          </a:prstGeom>
          <a:noFill/>
        </p:spPr>
        <p:txBody>
          <a:bodyPr wrap="square" rtlCol="0">
            <a:spAutoFit/>
          </a:bodyPr>
          <a:lstStyle/>
          <a:p>
            <a:r>
              <a:rPr lang="en-US" sz="2800" dirty="0">
                <a:latin typeface="Times New Roman" panose="02020603050405020304" pitchFamily="18" charset="0"/>
                <a:cs typeface="Times New Roman" panose="02020603050405020304" pitchFamily="18" charset="0"/>
              </a:rPr>
              <a:t>SUBJECT ALLOTMENT DETAIL</a:t>
            </a:r>
            <a:endParaRPr lang="en-IN" sz="2800" dirty="0">
              <a:latin typeface="Times New Roman" panose="02020603050405020304" pitchFamily="18" charset="0"/>
              <a:cs typeface="Times New Roman" panose="02020603050405020304" pitchFamily="18" charset="0"/>
            </a:endParaRPr>
          </a:p>
        </p:txBody>
      </p:sp>
      <p:sp>
        <p:nvSpPr>
          <p:cNvPr id="33" name="TextBox 32">
            <a:extLst>
              <a:ext uri="{FF2B5EF4-FFF2-40B4-BE49-F238E27FC236}">
                <a16:creationId xmlns:a16="http://schemas.microsoft.com/office/drawing/2014/main" id="{B1949DD9-CB4C-7876-E2F8-325593208105}"/>
              </a:ext>
            </a:extLst>
          </p:cNvPr>
          <p:cNvSpPr txBox="1"/>
          <p:nvPr/>
        </p:nvSpPr>
        <p:spPr>
          <a:xfrm>
            <a:off x="2177154" y="617539"/>
            <a:ext cx="2703690" cy="307777"/>
          </a:xfrm>
          <a:prstGeom prst="rect">
            <a:avLst/>
          </a:prstGeom>
          <a:noFill/>
        </p:spPr>
        <p:txBody>
          <a:bodyPr wrap="square" rtlCol="0">
            <a:spAutoFit/>
          </a:bodyPr>
          <a:lstStyle/>
          <a:p>
            <a:pPr algn="ctr"/>
            <a:r>
              <a:rPr lang="en-US" sz="1400" dirty="0">
                <a:latin typeface="Times New Roman" panose="02020603050405020304" pitchFamily="18" charset="0"/>
                <a:cs typeface="Times New Roman" panose="02020603050405020304" pitchFamily="18" charset="0"/>
              </a:rPr>
              <a:t>SUBJECT ALLOTMENT INFO</a:t>
            </a:r>
            <a:endParaRPr lang="en-IN" sz="1400" dirty="0">
              <a:latin typeface="Times New Roman" panose="02020603050405020304" pitchFamily="18" charset="0"/>
              <a:cs typeface="Times New Roman" panose="02020603050405020304" pitchFamily="18" charset="0"/>
            </a:endParaRPr>
          </a:p>
        </p:txBody>
      </p:sp>
      <p:sp>
        <p:nvSpPr>
          <p:cNvPr id="34" name="TextBox 33">
            <a:extLst>
              <a:ext uri="{FF2B5EF4-FFF2-40B4-BE49-F238E27FC236}">
                <a16:creationId xmlns:a16="http://schemas.microsoft.com/office/drawing/2014/main" id="{ED5772F0-510F-FD10-AAAB-DDFFC48947D6}"/>
              </a:ext>
            </a:extLst>
          </p:cNvPr>
          <p:cNvSpPr txBox="1"/>
          <p:nvPr/>
        </p:nvSpPr>
        <p:spPr>
          <a:xfrm>
            <a:off x="6776442" y="681327"/>
            <a:ext cx="2767607" cy="307777"/>
          </a:xfrm>
          <a:prstGeom prst="rect">
            <a:avLst/>
          </a:prstGeom>
          <a:noFill/>
        </p:spPr>
        <p:txBody>
          <a:bodyPr wrap="square" rtlCol="0">
            <a:spAutoFit/>
          </a:bodyPr>
          <a:lstStyle/>
          <a:p>
            <a:pPr algn="ctr"/>
            <a:r>
              <a:rPr lang="en-US" sz="1400" dirty="0">
                <a:latin typeface="Times New Roman" panose="02020603050405020304" pitchFamily="18" charset="0"/>
                <a:cs typeface="Times New Roman" panose="02020603050405020304" pitchFamily="18" charset="0"/>
              </a:rPr>
              <a:t>SUBJECT ALLOTMENT INFO</a:t>
            </a:r>
            <a:endParaRPr lang="en-IN" sz="1400" dirty="0">
              <a:latin typeface="Times New Roman" panose="02020603050405020304" pitchFamily="18" charset="0"/>
              <a:cs typeface="Times New Roman" panose="02020603050405020304" pitchFamily="18" charset="0"/>
            </a:endParaRPr>
          </a:p>
        </p:txBody>
      </p:sp>
      <p:sp>
        <p:nvSpPr>
          <p:cNvPr id="35" name="TextBox 34">
            <a:extLst>
              <a:ext uri="{FF2B5EF4-FFF2-40B4-BE49-F238E27FC236}">
                <a16:creationId xmlns:a16="http://schemas.microsoft.com/office/drawing/2014/main" id="{5BFBBAE9-14F0-B21B-A8FA-0F8C549B8152}"/>
              </a:ext>
            </a:extLst>
          </p:cNvPr>
          <p:cNvSpPr txBox="1"/>
          <p:nvPr/>
        </p:nvSpPr>
        <p:spPr>
          <a:xfrm>
            <a:off x="2159563" y="1613058"/>
            <a:ext cx="2859806" cy="307777"/>
          </a:xfrm>
          <a:prstGeom prst="rect">
            <a:avLst/>
          </a:prstGeom>
          <a:noFill/>
        </p:spPr>
        <p:txBody>
          <a:bodyPr wrap="square" rtlCol="0">
            <a:spAutoFit/>
          </a:bodyPr>
          <a:lstStyle/>
          <a:p>
            <a:pPr algn="ctr"/>
            <a:r>
              <a:rPr lang="en-US" sz="1400" dirty="0">
                <a:latin typeface="Times New Roman" panose="02020603050405020304" pitchFamily="18" charset="0"/>
                <a:cs typeface="Times New Roman" panose="02020603050405020304" pitchFamily="18" charset="0"/>
              </a:rPr>
              <a:t>SUBJECT ALLOTMENT DETAIL</a:t>
            </a:r>
            <a:endParaRPr lang="en-IN" sz="1400" dirty="0">
              <a:latin typeface="Times New Roman" panose="02020603050405020304" pitchFamily="18" charset="0"/>
              <a:cs typeface="Times New Roman" panose="02020603050405020304" pitchFamily="18" charset="0"/>
            </a:endParaRPr>
          </a:p>
        </p:txBody>
      </p:sp>
      <p:sp>
        <p:nvSpPr>
          <p:cNvPr id="36" name="TextBox 35">
            <a:extLst>
              <a:ext uri="{FF2B5EF4-FFF2-40B4-BE49-F238E27FC236}">
                <a16:creationId xmlns:a16="http://schemas.microsoft.com/office/drawing/2014/main" id="{C1C0137A-94D1-5530-C79F-3F9F27871BF8}"/>
              </a:ext>
            </a:extLst>
          </p:cNvPr>
          <p:cNvSpPr txBox="1"/>
          <p:nvPr/>
        </p:nvSpPr>
        <p:spPr>
          <a:xfrm>
            <a:off x="6830291" y="1537706"/>
            <a:ext cx="2821455" cy="307777"/>
          </a:xfrm>
          <a:prstGeom prst="rect">
            <a:avLst/>
          </a:prstGeom>
          <a:noFill/>
        </p:spPr>
        <p:txBody>
          <a:bodyPr wrap="square" rtlCol="0">
            <a:spAutoFit/>
          </a:bodyPr>
          <a:lstStyle/>
          <a:p>
            <a:pPr algn="ctr"/>
            <a:r>
              <a:rPr lang="en-US" sz="1400" dirty="0">
                <a:latin typeface="Times New Roman" panose="02020603050405020304" pitchFamily="18" charset="0"/>
                <a:cs typeface="Times New Roman" panose="02020603050405020304" pitchFamily="18" charset="0"/>
              </a:rPr>
              <a:t>SUBJECT ALLOTMENT DETAIL</a:t>
            </a:r>
            <a:endParaRPr lang="en-IN" sz="1400" dirty="0">
              <a:latin typeface="Times New Roman" panose="02020603050405020304" pitchFamily="18" charset="0"/>
              <a:cs typeface="Times New Roman" panose="02020603050405020304" pitchFamily="18" charset="0"/>
            </a:endParaRPr>
          </a:p>
        </p:txBody>
      </p:sp>
      <p:sp>
        <p:nvSpPr>
          <p:cNvPr id="37" name="TextBox 36">
            <a:extLst>
              <a:ext uri="{FF2B5EF4-FFF2-40B4-BE49-F238E27FC236}">
                <a16:creationId xmlns:a16="http://schemas.microsoft.com/office/drawing/2014/main" id="{E9DE75C3-35D3-54AA-1461-B85F710D766C}"/>
              </a:ext>
            </a:extLst>
          </p:cNvPr>
          <p:cNvSpPr txBox="1"/>
          <p:nvPr/>
        </p:nvSpPr>
        <p:spPr>
          <a:xfrm>
            <a:off x="3302000" y="3788834"/>
            <a:ext cx="2133600" cy="523220"/>
          </a:xfrm>
          <a:prstGeom prst="rect">
            <a:avLst/>
          </a:prstGeom>
          <a:noFill/>
        </p:spPr>
        <p:txBody>
          <a:bodyPr wrap="square" rtlCol="0">
            <a:spAutoFit/>
          </a:bodyPr>
          <a:lstStyle/>
          <a:p>
            <a:pPr algn="ctr"/>
            <a:r>
              <a:rPr lang="en-US" sz="1400" dirty="0">
                <a:latin typeface="Times New Roman" panose="02020603050405020304" pitchFamily="18" charset="0"/>
                <a:cs typeface="Times New Roman" panose="02020603050405020304" pitchFamily="18" charset="0"/>
              </a:rPr>
              <a:t>SUBJECT ALLOTMENT DETAIL</a:t>
            </a:r>
            <a:endParaRPr lang="en-IN" sz="1400" dirty="0">
              <a:latin typeface="Times New Roman" panose="02020603050405020304" pitchFamily="18" charset="0"/>
              <a:cs typeface="Times New Roman" panose="02020603050405020304" pitchFamily="18" charset="0"/>
            </a:endParaRPr>
          </a:p>
        </p:txBody>
      </p:sp>
      <p:sp>
        <p:nvSpPr>
          <p:cNvPr id="38" name="TextBox 37">
            <a:extLst>
              <a:ext uri="{FF2B5EF4-FFF2-40B4-BE49-F238E27FC236}">
                <a16:creationId xmlns:a16="http://schemas.microsoft.com/office/drawing/2014/main" id="{DA97768A-2ECC-3707-6A07-1181EFE4DD87}"/>
              </a:ext>
            </a:extLst>
          </p:cNvPr>
          <p:cNvSpPr txBox="1"/>
          <p:nvPr/>
        </p:nvSpPr>
        <p:spPr>
          <a:xfrm>
            <a:off x="2372522" y="5998489"/>
            <a:ext cx="2839558" cy="307777"/>
          </a:xfrm>
          <a:prstGeom prst="rect">
            <a:avLst/>
          </a:prstGeom>
          <a:noFill/>
        </p:spPr>
        <p:txBody>
          <a:bodyPr wrap="square" rtlCol="0">
            <a:spAutoFit/>
          </a:bodyPr>
          <a:lstStyle/>
          <a:p>
            <a:pPr algn="ctr"/>
            <a:r>
              <a:rPr lang="en-US" sz="1400" dirty="0">
                <a:latin typeface="Times New Roman" panose="02020603050405020304" pitchFamily="18" charset="0"/>
                <a:cs typeface="Times New Roman" panose="02020603050405020304" pitchFamily="18" charset="0"/>
              </a:rPr>
              <a:t>SUBJECT ALLOTMENT DETAIL</a:t>
            </a:r>
            <a:endParaRPr lang="en-IN" sz="1400" dirty="0">
              <a:latin typeface="Times New Roman" panose="02020603050405020304" pitchFamily="18" charset="0"/>
              <a:cs typeface="Times New Roman" panose="02020603050405020304" pitchFamily="18" charset="0"/>
            </a:endParaRPr>
          </a:p>
        </p:txBody>
      </p:sp>
      <p:sp>
        <p:nvSpPr>
          <p:cNvPr id="39" name="TextBox 38">
            <a:extLst>
              <a:ext uri="{FF2B5EF4-FFF2-40B4-BE49-F238E27FC236}">
                <a16:creationId xmlns:a16="http://schemas.microsoft.com/office/drawing/2014/main" id="{21F229E1-B3A0-9232-0F11-674D3DAE1E28}"/>
              </a:ext>
            </a:extLst>
          </p:cNvPr>
          <p:cNvSpPr txBox="1"/>
          <p:nvPr/>
        </p:nvSpPr>
        <p:spPr>
          <a:xfrm>
            <a:off x="6281335" y="3773627"/>
            <a:ext cx="2133600" cy="523220"/>
          </a:xfrm>
          <a:prstGeom prst="rect">
            <a:avLst/>
          </a:prstGeom>
          <a:noFill/>
        </p:spPr>
        <p:txBody>
          <a:bodyPr wrap="square" rtlCol="0">
            <a:spAutoFit/>
          </a:bodyPr>
          <a:lstStyle/>
          <a:p>
            <a:pPr algn="ctr"/>
            <a:r>
              <a:rPr lang="en-US" sz="1400" dirty="0">
                <a:latin typeface="Times New Roman" panose="02020603050405020304" pitchFamily="18" charset="0"/>
                <a:cs typeface="Times New Roman" panose="02020603050405020304" pitchFamily="18" charset="0"/>
              </a:rPr>
              <a:t>SUBJECT </a:t>
            </a:r>
          </a:p>
          <a:p>
            <a:pPr algn="ctr"/>
            <a:r>
              <a:rPr lang="en-US" sz="1400" dirty="0">
                <a:latin typeface="Times New Roman" panose="02020603050405020304" pitchFamily="18" charset="0"/>
                <a:cs typeface="Times New Roman" panose="02020603050405020304" pitchFamily="18" charset="0"/>
              </a:rPr>
              <a:t>ALLOTMENT DETAIL</a:t>
            </a:r>
            <a:endParaRPr lang="en-IN" sz="1400" dirty="0">
              <a:latin typeface="Times New Roman" panose="02020603050405020304" pitchFamily="18" charset="0"/>
              <a:cs typeface="Times New Roman" panose="02020603050405020304" pitchFamily="18" charset="0"/>
            </a:endParaRPr>
          </a:p>
        </p:txBody>
      </p:sp>
      <p:sp>
        <p:nvSpPr>
          <p:cNvPr id="40" name="TextBox 39">
            <a:extLst>
              <a:ext uri="{FF2B5EF4-FFF2-40B4-BE49-F238E27FC236}">
                <a16:creationId xmlns:a16="http://schemas.microsoft.com/office/drawing/2014/main" id="{B8B67F2E-3DD6-254A-C277-0AC0A7D59CDC}"/>
              </a:ext>
            </a:extLst>
          </p:cNvPr>
          <p:cNvSpPr txBox="1"/>
          <p:nvPr/>
        </p:nvSpPr>
        <p:spPr>
          <a:xfrm>
            <a:off x="6814844" y="5936963"/>
            <a:ext cx="2839558" cy="307777"/>
          </a:xfrm>
          <a:prstGeom prst="rect">
            <a:avLst/>
          </a:prstGeom>
          <a:noFill/>
        </p:spPr>
        <p:txBody>
          <a:bodyPr wrap="square" rtlCol="0">
            <a:spAutoFit/>
          </a:bodyPr>
          <a:lstStyle/>
          <a:p>
            <a:pPr algn="ctr"/>
            <a:r>
              <a:rPr lang="en-US" sz="1400" dirty="0">
                <a:latin typeface="Times New Roman" panose="02020603050405020304" pitchFamily="18" charset="0"/>
                <a:cs typeface="Times New Roman" panose="02020603050405020304" pitchFamily="18" charset="0"/>
              </a:rPr>
              <a:t>SUBJECT ALLOTMENT DETAIL</a:t>
            </a:r>
            <a:endParaRPr lang="en-IN" sz="1400" dirty="0">
              <a:latin typeface="Times New Roman" panose="02020603050405020304" pitchFamily="18" charset="0"/>
              <a:cs typeface="Times New Roman" panose="02020603050405020304" pitchFamily="18" charset="0"/>
            </a:endParaRPr>
          </a:p>
        </p:txBody>
      </p:sp>
      <p:sp>
        <p:nvSpPr>
          <p:cNvPr id="41" name="TextBox 40">
            <a:extLst>
              <a:ext uri="{FF2B5EF4-FFF2-40B4-BE49-F238E27FC236}">
                <a16:creationId xmlns:a16="http://schemas.microsoft.com/office/drawing/2014/main" id="{09BCDC8B-878E-F723-B675-81E2EDF40517}"/>
              </a:ext>
            </a:extLst>
          </p:cNvPr>
          <p:cNvSpPr txBox="1"/>
          <p:nvPr/>
        </p:nvSpPr>
        <p:spPr>
          <a:xfrm>
            <a:off x="3228108" y="2825933"/>
            <a:ext cx="2133600" cy="523220"/>
          </a:xfrm>
          <a:prstGeom prst="rect">
            <a:avLst/>
          </a:prstGeom>
          <a:noFill/>
        </p:spPr>
        <p:txBody>
          <a:bodyPr wrap="square" rtlCol="0">
            <a:spAutoFit/>
          </a:bodyPr>
          <a:lstStyle/>
          <a:p>
            <a:pPr algn="ctr"/>
            <a:r>
              <a:rPr lang="en-US" sz="1400" dirty="0">
                <a:latin typeface="Times New Roman" panose="02020603050405020304" pitchFamily="18" charset="0"/>
                <a:cs typeface="Times New Roman" panose="02020603050405020304" pitchFamily="18" charset="0"/>
              </a:rPr>
              <a:t>SUBJECT ALLOTMENT INFO</a:t>
            </a:r>
            <a:endParaRPr lang="en-IN" sz="1400" dirty="0">
              <a:latin typeface="Times New Roman" panose="02020603050405020304" pitchFamily="18" charset="0"/>
              <a:cs typeface="Times New Roman" panose="02020603050405020304" pitchFamily="18" charset="0"/>
            </a:endParaRPr>
          </a:p>
        </p:txBody>
      </p:sp>
      <p:sp>
        <p:nvSpPr>
          <p:cNvPr id="43" name="TextBox 42">
            <a:extLst>
              <a:ext uri="{FF2B5EF4-FFF2-40B4-BE49-F238E27FC236}">
                <a16:creationId xmlns:a16="http://schemas.microsoft.com/office/drawing/2014/main" id="{6FCF9F16-6C31-ECEE-16AE-B8B1C0101B10}"/>
              </a:ext>
            </a:extLst>
          </p:cNvPr>
          <p:cNvSpPr txBox="1"/>
          <p:nvPr/>
        </p:nvSpPr>
        <p:spPr>
          <a:xfrm>
            <a:off x="6519989" y="2826433"/>
            <a:ext cx="1881061" cy="461665"/>
          </a:xfrm>
          <a:prstGeom prst="rect">
            <a:avLst/>
          </a:prstGeom>
          <a:noFill/>
        </p:spPr>
        <p:txBody>
          <a:bodyPr wrap="square" rtlCol="0">
            <a:spAutoFit/>
          </a:bodyPr>
          <a:lstStyle/>
          <a:p>
            <a:pPr algn="ctr"/>
            <a:r>
              <a:rPr lang="en-US" sz="1200" dirty="0">
                <a:latin typeface="Times New Roman" panose="02020603050405020304" pitchFamily="18" charset="0"/>
                <a:cs typeface="Times New Roman" panose="02020603050405020304" pitchFamily="18" charset="0"/>
              </a:rPr>
              <a:t>SUBJECT ALLOTMENT INFO</a:t>
            </a:r>
            <a:endParaRPr lang="en-IN" sz="1200" dirty="0">
              <a:latin typeface="Times New Roman" panose="02020603050405020304" pitchFamily="18" charset="0"/>
              <a:cs typeface="Times New Roman" panose="02020603050405020304" pitchFamily="18" charset="0"/>
            </a:endParaRPr>
          </a:p>
        </p:txBody>
      </p:sp>
      <p:sp>
        <p:nvSpPr>
          <p:cNvPr id="44" name="TextBox 43">
            <a:extLst>
              <a:ext uri="{FF2B5EF4-FFF2-40B4-BE49-F238E27FC236}">
                <a16:creationId xmlns:a16="http://schemas.microsoft.com/office/drawing/2014/main" id="{13F5CE0D-9A24-59B6-B1EC-C60ED12DDD26}"/>
              </a:ext>
            </a:extLst>
          </p:cNvPr>
          <p:cNvSpPr txBox="1"/>
          <p:nvPr/>
        </p:nvSpPr>
        <p:spPr>
          <a:xfrm>
            <a:off x="2522666" y="4983333"/>
            <a:ext cx="2620834" cy="307777"/>
          </a:xfrm>
          <a:prstGeom prst="rect">
            <a:avLst/>
          </a:prstGeom>
          <a:noFill/>
        </p:spPr>
        <p:txBody>
          <a:bodyPr wrap="square" rtlCol="0">
            <a:spAutoFit/>
          </a:bodyPr>
          <a:lstStyle/>
          <a:p>
            <a:pPr algn="ctr"/>
            <a:r>
              <a:rPr lang="en-US" sz="1400" dirty="0">
                <a:latin typeface="Times New Roman" panose="02020603050405020304" pitchFamily="18" charset="0"/>
                <a:cs typeface="Times New Roman" panose="02020603050405020304" pitchFamily="18" charset="0"/>
              </a:rPr>
              <a:t>SUBJECT ALLOTMENT INFO</a:t>
            </a:r>
            <a:endParaRPr lang="en-IN" sz="1400" dirty="0">
              <a:latin typeface="Times New Roman" panose="02020603050405020304" pitchFamily="18" charset="0"/>
              <a:cs typeface="Times New Roman" panose="02020603050405020304" pitchFamily="18" charset="0"/>
            </a:endParaRPr>
          </a:p>
        </p:txBody>
      </p:sp>
      <p:sp>
        <p:nvSpPr>
          <p:cNvPr id="45" name="TextBox 44">
            <a:extLst>
              <a:ext uri="{FF2B5EF4-FFF2-40B4-BE49-F238E27FC236}">
                <a16:creationId xmlns:a16="http://schemas.microsoft.com/office/drawing/2014/main" id="{F5593413-555A-B468-F096-15C6E56F383E}"/>
              </a:ext>
            </a:extLst>
          </p:cNvPr>
          <p:cNvSpPr txBox="1"/>
          <p:nvPr/>
        </p:nvSpPr>
        <p:spPr>
          <a:xfrm>
            <a:off x="6909868" y="4983332"/>
            <a:ext cx="2550844" cy="307777"/>
          </a:xfrm>
          <a:prstGeom prst="rect">
            <a:avLst/>
          </a:prstGeom>
          <a:noFill/>
        </p:spPr>
        <p:txBody>
          <a:bodyPr wrap="square" rtlCol="0">
            <a:spAutoFit/>
          </a:bodyPr>
          <a:lstStyle/>
          <a:p>
            <a:pPr algn="ctr"/>
            <a:r>
              <a:rPr lang="en-US" sz="1400" dirty="0">
                <a:latin typeface="Times New Roman" panose="02020603050405020304" pitchFamily="18" charset="0"/>
                <a:cs typeface="Times New Roman" panose="02020603050405020304" pitchFamily="18" charset="0"/>
              </a:rPr>
              <a:t>SUBJECT ALLOTMENT INFO</a:t>
            </a:r>
            <a:endParaRPr lang="en-IN"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52273298"/>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0" y="2360979"/>
            <a:ext cx="12192000" cy="162193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8800" b="1" dirty="0">
                <a:solidFill>
                  <a:schemeClr val="accent1">
                    <a:lumMod val="75000"/>
                  </a:schemeClr>
                </a:solidFill>
                <a:latin typeface="Maiandra GD" panose="020E0502030308020204" pitchFamily="34" charset="0"/>
              </a:rPr>
              <a:t>ER Diagram</a:t>
            </a:r>
            <a:endParaRPr lang="en-IN" sz="8800" b="1" dirty="0">
              <a:solidFill>
                <a:schemeClr val="accent1">
                  <a:lumMod val="75000"/>
                </a:schemeClr>
              </a:solidFill>
              <a:latin typeface="Maiandra GD" panose="020E0502030308020204" pitchFamily="34" charset="0"/>
            </a:endParaRPr>
          </a:p>
        </p:txBody>
      </p:sp>
    </p:spTree>
    <p:extLst>
      <p:ext uri="{BB962C8B-B14F-4D97-AF65-F5344CB8AC3E}">
        <p14:creationId xmlns:p14="http://schemas.microsoft.com/office/powerpoint/2010/main" val="3009310024"/>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D8CF8E0-53F2-922D-BAB8-0E5C4B79147C}"/>
              </a:ext>
            </a:extLst>
          </p:cNvPr>
          <p:cNvSpPr/>
          <p:nvPr/>
        </p:nvSpPr>
        <p:spPr>
          <a:xfrm>
            <a:off x="375325" y="4354589"/>
            <a:ext cx="1084381" cy="31865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a:t>Student</a:t>
            </a:r>
            <a:endParaRPr lang="en-IN" sz="1400" dirty="0"/>
          </a:p>
        </p:txBody>
      </p:sp>
      <p:sp>
        <p:nvSpPr>
          <p:cNvPr id="3" name="Rectangle 2">
            <a:extLst>
              <a:ext uri="{FF2B5EF4-FFF2-40B4-BE49-F238E27FC236}">
                <a16:creationId xmlns:a16="http://schemas.microsoft.com/office/drawing/2014/main" id="{FC76D55F-CF93-00FA-CAE6-3FFF3779776F}"/>
              </a:ext>
            </a:extLst>
          </p:cNvPr>
          <p:cNvSpPr/>
          <p:nvPr/>
        </p:nvSpPr>
        <p:spPr>
          <a:xfrm>
            <a:off x="374277" y="1058263"/>
            <a:ext cx="1084381" cy="31865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a:t>Teacher</a:t>
            </a:r>
            <a:endParaRPr lang="en-IN" sz="1400" dirty="0"/>
          </a:p>
        </p:txBody>
      </p:sp>
      <p:sp>
        <p:nvSpPr>
          <p:cNvPr id="4" name="Rectangle 3">
            <a:extLst>
              <a:ext uri="{FF2B5EF4-FFF2-40B4-BE49-F238E27FC236}">
                <a16:creationId xmlns:a16="http://schemas.microsoft.com/office/drawing/2014/main" id="{91730EC3-DFF6-3134-6B0F-FBC426521B73}"/>
              </a:ext>
            </a:extLst>
          </p:cNvPr>
          <p:cNvSpPr/>
          <p:nvPr/>
        </p:nvSpPr>
        <p:spPr>
          <a:xfrm>
            <a:off x="10657602" y="3493368"/>
            <a:ext cx="1343889" cy="76892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a:t>Lecture </a:t>
            </a:r>
          </a:p>
        </p:txBody>
      </p:sp>
      <p:sp>
        <p:nvSpPr>
          <p:cNvPr id="5" name="Rectangle 4">
            <a:extLst>
              <a:ext uri="{FF2B5EF4-FFF2-40B4-BE49-F238E27FC236}">
                <a16:creationId xmlns:a16="http://schemas.microsoft.com/office/drawing/2014/main" id="{C5F764E5-2781-E5B7-EA52-E96366E170CB}"/>
              </a:ext>
            </a:extLst>
          </p:cNvPr>
          <p:cNvSpPr/>
          <p:nvPr/>
        </p:nvSpPr>
        <p:spPr>
          <a:xfrm>
            <a:off x="9007439" y="1963521"/>
            <a:ext cx="1084381" cy="31865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a:t>Semester</a:t>
            </a:r>
            <a:endParaRPr lang="en-IN" sz="1400" dirty="0"/>
          </a:p>
        </p:txBody>
      </p:sp>
      <p:sp>
        <p:nvSpPr>
          <p:cNvPr id="6" name="Rectangle 5">
            <a:extLst>
              <a:ext uri="{FF2B5EF4-FFF2-40B4-BE49-F238E27FC236}">
                <a16:creationId xmlns:a16="http://schemas.microsoft.com/office/drawing/2014/main" id="{F3E690A5-FF4D-A42E-D4C1-7D24120C9A1D}"/>
              </a:ext>
            </a:extLst>
          </p:cNvPr>
          <p:cNvSpPr/>
          <p:nvPr/>
        </p:nvSpPr>
        <p:spPr>
          <a:xfrm>
            <a:off x="6741731" y="675738"/>
            <a:ext cx="1084381" cy="31865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a:t>Subject</a:t>
            </a:r>
            <a:endParaRPr lang="en-IN" sz="1400" dirty="0"/>
          </a:p>
        </p:txBody>
      </p:sp>
      <p:sp>
        <p:nvSpPr>
          <p:cNvPr id="7" name="Rectangle 6">
            <a:extLst>
              <a:ext uri="{FF2B5EF4-FFF2-40B4-BE49-F238E27FC236}">
                <a16:creationId xmlns:a16="http://schemas.microsoft.com/office/drawing/2014/main" id="{14DE5AE4-8C3D-7266-B69F-A778A1612060}"/>
              </a:ext>
            </a:extLst>
          </p:cNvPr>
          <p:cNvSpPr/>
          <p:nvPr/>
        </p:nvSpPr>
        <p:spPr>
          <a:xfrm>
            <a:off x="6473708" y="5656147"/>
            <a:ext cx="1084381" cy="31865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a:t>Course</a:t>
            </a:r>
            <a:endParaRPr lang="en-IN" sz="1400" dirty="0"/>
          </a:p>
        </p:txBody>
      </p:sp>
      <p:sp>
        <p:nvSpPr>
          <p:cNvPr id="8" name="Diamond 7">
            <a:extLst>
              <a:ext uri="{FF2B5EF4-FFF2-40B4-BE49-F238E27FC236}">
                <a16:creationId xmlns:a16="http://schemas.microsoft.com/office/drawing/2014/main" id="{7AA86614-29F5-0BDB-1800-17F2C6C42627}"/>
              </a:ext>
            </a:extLst>
          </p:cNvPr>
          <p:cNvSpPr/>
          <p:nvPr/>
        </p:nvSpPr>
        <p:spPr>
          <a:xfrm>
            <a:off x="3319390" y="5485609"/>
            <a:ext cx="1440874" cy="651165"/>
          </a:xfrm>
          <a:prstGeom prst="diamond">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100" b="1" dirty="0">
                <a:latin typeface="Times New Roman" panose="02020603050405020304" pitchFamily="18" charset="0"/>
                <a:cs typeface="Times New Roman" panose="02020603050405020304" pitchFamily="18" charset="0"/>
              </a:rPr>
              <a:t>Enroll-</a:t>
            </a:r>
          </a:p>
          <a:p>
            <a:pPr algn="ctr"/>
            <a:r>
              <a:rPr lang="en-US" sz="1100" b="1" dirty="0" err="1">
                <a:latin typeface="Times New Roman" panose="02020603050405020304" pitchFamily="18" charset="0"/>
                <a:cs typeface="Times New Roman" panose="02020603050405020304" pitchFamily="18" charset="0"/>
              </a:rPr>
              <a:t>ment</a:t>
            </a:r>
            <a:endParaRPr lang="en-IN" sz="1100" b="1" dirty="0">
              <a:latin typeface="Times New Roman" panose="02020603050405020304" pitchFamily="18" charset="0"/>
              <a:cs typeface="Times New Roman" panose="02020603050405020304" pitchFamily="18" charset="0"/>
            </a:endParaRPr>
          </a:p>
        </p:txBody>
      </p:sp>
      <p:sp>
        <p:nvSpPr>
          <p:cNvPr id="9" name="Diamond 8">
            <a:extLst>
              <a:ext uri="{FF2B5EF4-FFF2-40B4-BE49-F238E27FC236}">
                <a16:creationId xmlns:a16="http://schemas.microsoft.com/office/drawing/2014/main" id="{7503CFAB-460E-5918-7A51-072EC93C972A}"/>
              </a:ext>
            </a:extLst>
          </p:cNvPr>
          <p:cNvSpPr/>
          <p:nvPr/>
        </p:nvSpPr>
        <p:spPr>
          <a:xfrm>
            <a:off x="4959030" y="1797266"/>
            <a:ext cx="1721901" cy="651165"/>
          </a:xfrm>
          <a:prstGeom prst="diamond">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b="1" dirty="0">
                <a:latin typeface="Times New Roman" panose="02020603050405020304" pitchFamily="18" charset="0"/>
                <a:cs typeface="Times New Roman" panose="02020603050405020304" pitchFamily="18" charset="0"/>
              </a:rPr>
              <a:t>Appoint</a:t>
            </a:r>
            <a:endParaRPr lang="en-IN" sz="1400" b="1" dirty="0">
              <a:latin typeface="Times New Roman" panose="02020603050405020304" pitchFamily="18" charset="0"/>
              <a:cs typeface="Times New Roman" panose="02020603050405020304" pitchFamily="18" charset="0"/>
            </a:endParaRPr>
          </a:p>
        </p:txBody>
      </p:sp>
      <p:sp>
        <p:nvSpPr>
          <p:cNvPr id="10" name="Diamond 9">
            <a:extLst>
              <a:ext uri="{FF2B5EF4-FFF2-40B4-BE49-F238E27FC236}">
                <a16:creationId xmlns:a16="http://schemas.microsoft.com/office/drawing/2014/main" id="{605B0138-F544-AF78-21FA-6550380690DB}"/>
              </a:ext>
            </a:extLst>
          </p:cNvPr>
          <p:cNvSpPr/>
          <p:nvPr/>
        </p:nvSpPr>
        <p:spPr>
          <a:xfrm>
            <a:off x="2899532" y="1211436"/>
            <a:ext cx="1715911" cy="839209"/>
          </a:xfrm>
          <a:prstGeom prst="diamond">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100" b="1" dirty="0">
                <a:latin typeface="Times New Roman" panose="02020603050405020304" pitchFamily="18" charset="0"/>
                <a:cs typeface="Times New Roman" panose="02020603050405020304" pitchFamily="18" charset="0"/>
              </a:rPr>
              <a:t>Allotment</a:t>
            </a:r>
            <a:endParaRPr lang="en-IN" sz="1100" b="1" dirty="0">
              <a:latin typeface="Times New Roman" panose="02020603050405020304" pitchFamily="18" charset="0"/>
              <a:cs typeface="Times New Roman" panose="02020603050405020304" pitchFamily="18" charset="0"/>
            </a:endParaRPr>
          </a:p>
        </p:txBody>
      </p:sp>
      <p:sp>
        <p:nvSpPr>
          <p:cNvPr id="11" name="Diamond 10">
            <a:extLst>
              <a:ext uri="{FF2B5EF4-FFF2-40B4-BE49-F238E27FC236}">
                <a16:creationId xmlns:a16="http://schemas.microsoft.com/office/drawing/2014/main" id="{8B25D18C-10DD-3A1E-ECC4-2765275E11E0}"/>
              </a:ext>
            </a:extLst>
          </p:cNvPr>
          <p:cNvSpPr/>
          <p:nvPr/>
        </p:nvSpPr>
        <p:spPr>
          <a:xfrm>
            <a:off x="5945298" y="17660"/>
            <a:ext cx="1440874" cy="651165"/>
          </a:xfrm>
          <a:prstGeom prst="diamond">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100" b="1" dirty="0">
                <a:latin typeface="Times New Roman" panose="02020603050405020304" pitchFamily="18" charset="0"/>
                <a:cs typeface="Times New Roman" panose="02020603050405020304" pitchFamily="18" charset="0"/>
              </a:rPr>
              <a:t>Take</a:t>
            </a:r>
          </a:p>
          <a:p>
            <a:pPr algn="ctr"/>
            <a:r>
              <a:rPr lang="en-US" sz="1100" b="1" dirty="0">
                <a:latin typeface="Times New Roman" panose="02020603050405020304" pitchFamily="18" charset="0"/>
                <a:cs typeface="Times New Roman" panose="02020603050405020304" pitchFamily="18" charset="0"/>
              </a:rPr>
              <a:t>Lecture</a:t>
            </a:r>
            <a:endParaRPr lang="en-IN" sz="1100" b="1" dirty="0">
              <a:latin typeface="Times New Roman" panose="02020603050405020304" pitchFamily="18" charset="0"/>
              <a:cs typeface="Times New Roman" panose="02020603050405020304" pitchFamily="18" charset="0"/>
            </a:endParaRPr>
          </a:p>
        </p:txBody>
      </p:sp>
      <p:sp>
        <p:nvSpPr>
          <p:cNvPr id="12" name="Diamond 11">
            <a:extLst>
              <a:ext uri="{FF2B5EF4-FFF2-40B4-BE49-F238E27FC236}">
                <a16:creationId xmlns:a16="http://schemas.microsoft.com/office/drawing/2014/main" id="{2EEBDEF6-E184-D18B-33A5-CE491A647687}"/>
              </a:ext>
            </a:extLst>
          </p:cNvPr>
          <p:cNvSpPr/>
          <p:nvPr/>
        </p:nvSpPr>
        <p:spPr>
          <a:xfrm>
            <a:off x="9430567" y="508212"/>
            <a:ext cx="1440874" cy="651165"/>
          </a:xfrm>
          <a:prstGeom prst="diamond">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100" b="1" dirty="0">
                <a:latin typeface="Times New Roman" panose="02020603050405020304" pitchFamily="18" charset="0"/>
                <a:cs typeface="Times New Roman" panose="02020603050405020304" pitchFamily="18" charset="0"/>
              </a:rPr>
              <a:t>Have</a:t>
            </a:r>
            <a:endParaRPr lang="en-IN" sz="1100" b="1" dirty="0">
              <a:latin typeface="Times New Roman" panose="02020603050405020304" pitchFamily="18" charset="0"/>
              <a:cs typeface="Times New Roman" panose="02020603050405020304" pitchFamily="18" charset="0"/>
            </a:endParaRPr>
          </a:p>
        </p:txBody>
      </p:sp>
      <p:sp>
        <p:nvSpPr>
          <p:cNvPr id="13" name="Diamond 12">
            <a:extLst>
              <a:ext uri="{FF2B5EF4-FFF2-40B4-BE49-F238E27FC236}">
                <a16:creationId xmlns:a16="http://schemas.microsoft.com/office/drawing/2014/main" id="{7C67D346-D479-F206-3FE5-79B83C23B175}"/>
              </a:ext>
            </a:extLst>
          </p:cNvPr>
          <p:cNvSpPr/>
          <p:nvPr/>
        </p:nvSpPr>
        <p:spPr>
          <a:xfrm>
            <a:off x="8122560" y="2750444"/>
            <a:ext cx="1440874" cy="651165"/>
          </a:xfrm>
          <a:prstGeom prst="diamond">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100" b="1" dirty="0">
                <a:latin typeface="Times New Roman" panose="02020603050405020304" pitchFamily="18" charset="0"/>
                <a:cs typeface="Times New Roman" panose="02020603050405020304" pitchFamily="18" charset="0"/>
              </a:rPr>
              <a:t>Has</a:t>
            </a:r>
            <a:endParaRPr lang="en-IN" sz="1100" b="1" dirty="0">
              <a:latin typeface="Times New Roman" panose="02020603050405020304" pitchFamily="18" charset="0"/>
              <a:cs typeface="Times New Roman" panose="02020603050405020304" pitchFamily="18" charset="0"/>
            </a:endParaRPr>
          </a:p>
        </p:txBody>
      </p:sp>
      <p:sp>
        <p:nvSpPr>
          <p:cNvPr id="14" name="Diamond 13">
            <a:extLst>
              <a:ext uri="{FF2B5EF4-FFF2-40B4-BE49-F238E27FC236}">
                <a16:creationId xmlns:a16="http://schemas.microsoft.com/office/drawing/2014/main" id="{E561086A-975F-28E4-D186-F54C943AA0D1}"/>
              </a:ext>
            </a:extLst>
          </p:cNvPr>
          <p:cNvSpPr/>
          <p:nvPr/>
        </p:nvSpPr>
        <p:spPr>
          <a:xfrm>
            <a:off x="4094017" y="5981702"/>
            <a:ext cx="1347536" cy="561254"/>
          </a:xfrm>
          <a:prstGeom prst="diamond">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100" b="1" dirty="0">
                <a:latin typeface="Times New Roman" panose="02020603050405020304" pitchFamily="18" charset="0"/>
                <a:cs typeface="Times New Roman" panose="02020603050405020304" pitchFamily="18" charset="0"/>
              </a:rPr>
              <a:t>Attend</a:t>
            </a:r>
            <a:endParaRPr lang="en-IN" sz="1100" b="1" dirty="0">
              <a:latin typeface="Times New Roman" panose="02020603050405020304" pitchFamily="18" charset="0"/>
              <a:cs typeface="Times New Roman" panose="02020603050405020304" pitchFamily="18" charset="0"/>
            </a:endParaRPr>
          </a:p>
        </p:txBody>
      </p:sp>
      <p:cxnSp>
        <p:nvCxnSpPr>
          <p:cNvPr id="15" name="Connector: Elbow 171">
            <a:extLst>
              <a:ext uri="{FF2B5EF4-FFF2-40B4-BE49-F238E27FC236}">
                <a16:creationId xmlns:a16="http://schemas.microsoft.com/office/drawing/2014/main" id="{386FB41F-5D0B-9271-B008-BAE7A6EA1B3E}"/>
              </a:ext>
            </a:extLst>
          </p:cNvPr>
          <p:cNvCxnSpPr>
            <a:cxnSpLocks/>
            <a:stCxn id="2" idx="2"/>
            <a:endCxn id="14" idx="1"/>
          </p:cNvCxnSpPr>
          <p:nvPr/>
        </p:nvCxnSpPr>
        <p:spPr>
          <a:xfrm rot="16200000" flipH="1">
            <a:off x="1711224" y="3879535"/>
            <a:ext cx="1589085" cy="3176501"/>
          </a:xfrm>
          <a:prstGeom prst="bentConnector2">
            <a:avLst/>
          </a:prstGeom>
        </p:spPr>
        <p:style>
          <a:lnRef idx="3">
            <a:schemeClr val="dk1"/>
          </a:lnRef>
          <a:fillRef idx="0">
            <a:schemeClr val="dk1"/>
          </a:fillRef>
          <a:effectRef idx="2">
            <a:schemeClr val="dk1"/>
          </a:effectRef>
          <a:fontRef idx="minor">
            <a:schemeClr val="tx1"/>
          </a:fontRef>
        </p:style>
      </p:cxnSp>
      <p:cxnSp>
        <p:nvCxnSpPr>
          <p:cNvPr id="16" name="Connector: Elbow 187">
            <a:extLst>
              <a:ext uri="{FF2B5EF4-FFF2-40B4-BE49-F238E27FC236}">
                <a16:creationId xmlns:a16="http://schemas.microsoft.com/office/drawing/2014/main" id="{4189B733-2665-29E1-2BF6-4EDC89089BC5}"/>
              </a:ext>
            </a:extLst>
          </p:cNvPr>
          <p:cNvCxnSpPr>
            <a:stCxn id="14" idx="3"/>
          </p:cNvCxnSpPr>
          <p:nvPr/>
        </p:nvCxnSpPr>
        <p:spPr>
          <a:xfrm flipV="1">
            <a:off x="5441553" y="4263957"/>
            <a:ext cx="6445647" cy="1998372"/>
          </a:xfrm>
          <a:prstGeom prst="bentConnector3">
            <a:avLst>
              <a:gd name="adj1" fmla="val 100061"/>
            </a:avLst>
          </a:prstGeom>
        </p:spPr>
        <p:style>
          <a:lnRef idx="3">
            <a:schemeClr val="dk1"/>
          </a:lnRef>
          <a:fillRef idx="0">
            <a:schemeClr val="dk1"/>
          </a:fillRef>
          <a:effectRef idx="2">
            <a:schemeClr val="dk1"/>
          </a:effectRef>
          <a:fontRef idx="minor">
            <a:schemeClr val="tx1"/>
          </a:fontRef>
        </p:style>
      </p:cxnSp>
      <p:cxnSp>
        <p:nvCxnSpPr>
          <p:cNvPr id="19" name="Connector: Elbow 196">
            <a:extLst>
              <a:ext uri="{FF2B5EF4-FFF2-40B4-BE49-F238E27FC236}">
                <a16:creationId xmlns:a16="http://schemas.microsoft.com/office/drawing/2014/main" id="{76583CB8-771F-DD83-435D-2891B2D86B7E}"/>
              </a:ext>
            </a:extLst>
          </p:cNvPr>
          <p:cNvCxnSpPr>
            <a:stCxn id="6" idx="3"/>
            <a:endCxn id="12" idx="1"/>
          </p:cNvCxnSpPr>
          <p:nvPr/>
        </p:nvCxnSpPr>
        <p:spPr>
          <a:xfrm flipV="1">
            <a:off x="7826112" y="833795"/>
            <a:ext cx="1604455" cy="1271"/>
          </a:xfrm>
          <a:prstGeom prst="bentConnector3">
            <a:avLst>
              <a:gd name="adj1" fmla="val 50000"/>
            </a:avLst>
          </a:prstGeom>
        </p:spPr>
        <p:style>
          <a:lnRef idx="3">
            <a:schemeClr val="dk1"/>
          </a:lnRef>
          <a:fillRef idx="0">
            <a:schemeClr val="dk1"/>
          </a:fillRef>
          <a:effectRef idx="2">
            <a:schemeClr val="dk1"/>
          </a:effectRef>
          <a:fontRef idx="minor">
            <a:schemeClr val="tx1"/>
          </a:fontRef>
        </p:style>
      </p:cxnSp>
      <p:cxnSp>
        <p:nvCxnSpPr>
          <p:cNvPr id="20" name="Connector: Elbow 200">
            <a:extLst>
              <a:ext uri="{FF2B5EF4-FFF2-40B4-BE49-F238E27FC236}">
                <a16:creationId xmlns:a16="http://schemas.microsoft.com/office/drawing/2014/main" id="{AEC0F03B-F97D-4FCE-8A69-0422F26AF5AE}"/>
              </a:ext>
            </a:extLst>
          </p:cNvPr>
          <p:cNvCxnSpPr>
            <a:cxnSpLocks/>
            <a:stCxn id="6" idx="1"/>
            <a:endCxn id="10" idx="3"/>
          </p:cNvCxnSpPr>
          <p:nvPr/>
        </p:nvCxnSpPr>
        <p:spPr>
          <a:xfrm rot="10800000" flipV="1">
            <a:off x="4615443" y="835065"/>
            <a:ext cx="2126288" cy="795975"/>
          </a:xfrm>
          <a:prstGeom prst="bentConnector3">
            <a:avLst/>
          </a:prstGeom>
        </p:spPr>
        <p:style>
          <a:lnRef idx="3">
            <a:schemeClr val="dk1"/>
          </a:lnRef>
          <a:fillRef idx="0">
            <a:schemeClr val="dk1"/>
          </a:fillRef>
          <a:effectRef idx="2">
            <a:schemeClr val="dk1"/>
          </a:effectRef>
          <a:fontRef idx="minor">
            <a:schemeClr val="tx1"/>
          </a:fontRef>
        </p:style>
      </p:cxnSp>
      <p:cxnSp>
        <p:nvCxnSpPr>
          <p:cNvPr id="21" name="Connector: Elbow 202">
            <a:extLst>
              <a:ext uri="{FF2B5EF4-FFF2-40B4-BE49-F238E27FC236}">
                <a16:creationId xmlns:a16="http://schemas.microsoft.com/office/drawing/2014/main" id="{2BE5AB0A-18E7-09E6-7CA6-F2B97AE01F50}"/>
              </a:ext>
            </a:extLst>
          </p:cNvPr>
          <p:cNvCxnSpPr>
            <a:cxnSpLocks/>
            <a:stCxn id="10" idx="1"/>
            <a:endCxn id="3" idx="3"/>
          </p:cNvCxnSpPr>
          <p:nvPr/>
        </p:nvCxnSpPr>
        <p:spPr>
          <a:xfrm rot="10800000">
            <a:off x="1458658" y="1217591"/>
            <a:ext cx="1440874" cy="413450"/>
          </a:xfrm>
          <a:prstGeom prst="bentConnector3">
            <a:avLst>
              <a:gd name="adj1" fmla="val 50000"/>
            </a:avLst>
          </a:prstGeom>
        </p:spPr>
        <p:style>
          <a:lnRef idx="3">
            <a:schemeClr val="dk1"/>
          </a:lnRef>
          <a:fillRef idx="0">
            <a:schemeClr val="dk1"/>
          </a:fillRef>
          <a:effectRef idx="2">
            <a:schemeClr val="dk1"/>
          </a:effectRef>
          <a:fontRef idx="minor">
            <a:schemeClr val="tx1"/>
          </a:fontRef>
        </p:style>
      </p:cxnSp>
      <p:cxnSp>
        <p:nvCxnSpPr>
          <p:cNvPr id="22" name="Connector: Elbow 211">
            <a:extLst>
              <a:ext uri="{FF2B5EF4-FFF2-40B4-BE49-F238E27FC236}">
                <a16:creationId xmlns:a16="http://schemas.microsoft.com/office/drawing/2014/main" id="{CB3431A1-3B40-5C6E-618C-7E437F98C0A0}"/>
              </a:ext>
            </a:extLst>
          </p:cNvPr>
          <p:cNvCxnSpPr>
            <a:cxnSpLocks/>
            <a:stCxn id="8" idx="3"/>
            <a:endCxn id="7" idx="1"/>
          </p:cNvCxnSpPr>
          <p:nvPr/>
        </p:nvCxnSpPr>
        <p:spPr>
          <a:xfrm>
            <a:off x="4760264" y="5811192"/>
            <a:ext cx="1713444" cy="4283"/>
          </a:xfrm>
          <a:prstGeom prst="bentConnector3">
            <a:avLst>
              <a:gd name="adj1" fmla="val 50000"/>
            </a:avLst>
          </a:prstGeom>
        </p:spPr>
        <p:style>
          <a:lnRef idx="3">
            <a:schemeClr val="dk1"/>
          </a:lnRef>
          <a:fillRef idx="0">
            <a:schemeClr val="dk1"/>
          </a:fillRef>
          <a:effectRef idx="2">
            <a:schemeClr val="dk1"/>
          </a:effectRef>
          <a:fontRef idx="minor">
            <a:schemeClr val="tx1"/>
          </a:fontRef>
        </p:style>
      </p:cxnSp>
      <p:cxnSp>
        <p:nvCxnSpPr>
          <p:cNvPr id="23" name="Connector: Elbow 213">
            <a:extLst>
              <a:ext uri="{FF2B5EF4-FFF2-40B4-BE49-F238E27FC236}">
                <a16:creationId xmlns:a16="http://schemas.microsoft.com/office/drawing/2014/main" id="{2A61E9A6-8738-AA40-5B78-227A2AF02E2D}"/>
              </a:ext>
            </a:extLst>
          </p:cNvPr>
          <p:cNvCxnSpPr>
            <a:cxnSpLocks/>
            <a:stCxn id="3" idx="0"/>
            <a:endCxn id="11" idx="1"/>
          </p:cNvCxnSpPr>
          <p:nvPr/>
        </p:nvCxnSpPr>
        <p:spPr>
          <a:xfrm rot="5400000" flipH="1" flipV="1">
            <a:off x="3073373" y="-1813662"/>
            <a:ext cx="715020" cy="5028830"/>
          </a:xfrm>
          <a:prstGeom prst="bentConnector2">
            <a:avLst/>
          </a:prstGeom>
        </p:spPr>
        <p:style>
          <a:lnRef idx="3">
            <a:schemeClr val="dk1"/>
          </a:lnRef>
          <a:fillRef idx="0">
            <a:schemeClr val="dk1"/>
          </a:fillRef>
          <a:effectRef idx="2">
            <a:schemeClr val="dk1"/>
          </a:effectRef>
          <a:fontRef idx="minor">
            <a:schemeClr val="tx1"/>
          </a:fontRef>
        </p:style>
      </p:cxnSp>
      <p:sp>
        <p:nvSpPr>
          <p:cNvPr id="24" name="Diamond 23">
            <a:extLst>
              <a:ext uri="{FF2B5EF4-FFF2-40B4-BE49-F238E27FC236}">
                <a16:creationId xmlns:a16="http://schemas.microsoft.com/office/drawing/2014/main" id="{7B308840-49DC-B761-C689-2085009A8F11}"/>
              </a:ext>
            </a:extLst>
          </p:cNvPr>
          <p:cNvSpPr/>
          <p:nvPr/>
        </p:nvSpPr>
        <p:spPr>
          <a:xfrm>
            <a:off x="7949547" y="4796672"/>
            <a:ext cx="1072795" cy="449558"/>
          </a:xfrm>
          <a:prstGeom prst="diamond">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100" b="1" dirty="0">
                <a:latin typeface="Times New Roman" panose="02020603050405020304" pitchFamily="18" charset="0"/>
                <a:cs typeface="Times New Roman" panose="02020603050405020304" pitchFamily="18" charset="0"/>
              </a:rPr>
              <a:t>Have</a:t>
            </a:r>
            <a:endParaRPr lang="en-IN" sz="1100" b="1" dirty="0">
              <a:latin typeface="Times New Roman" panose="02020603050405020304" pitchFamily="18" charset="0"/>
              <a:cs typeface="Times New Roman" panose="02020603050405020304" pitchFamily="18" charset="0"/>
            </a:endParaRPr>
          </a:p>
        </p:txBody>
      </p:sp>
      <p:cxnSp>
        <p:nvCxnSpPr>
          <p:cNvPr id="25" name="Connector: Elbow 274">
            <a:extLst>
              <a:ext uri="{FF2B5EF4-FFF2-40B4-BE49-F238E27FC236}">
                <a16:creationId xmlns:a16="http://schemas.microsoft.com/office/drawing/2014/main" id="{33C7019D-8D66-42D7-AFDC-5E04FFC7C078}"/>
              </a:ext>
            </a:extLst>
          </p:cNvPr>
          <p:cNvCxnSpPr>
            <a:stCxn id="24" idx="1"/>
            <a:endCxn id="7" idx="3"/>
          </p:cNvCxnSpPr>
          <p:nvPr/>
        </p:nvCxnSpPr>
        <p:spPr>
          <a:xfrm rot="10800000" flipV="1">
            <a:off x="7558089" y="5021451"/>
            <a:ext cx="391458" cy="794024"/>
          </a:xfrm>
          <a:prstGeom prst="bentConnector3">
            <a:avLst>
              <a:gd name="adj1" fmla="val 50000"/>
            </a:avLst>
          </a:prstGeom>
        </p:spPr>
        <p:style>
          <a:lnRef idx="3">
            <a:schemeClr val="dk1"/>
          </a:lnRef>
          <a:fillRef idx="0">
            <a:schemeClr val="dk1"/>
          </a:fillRef>
          <a:effectRef idx="2">
            <a:schemeClr val="dk1"/>
          </a:effectRef>
          <a:fontRef idx="minor">
            <a:schemeClr val="tx1"/>
          </a:fontRef>
        </p:style>
      </p:cxnSp>
      <p:cxnSp>
        <p:nvCxnSpPr>
          <p:cNvPr id="26" name="Straight Connector 25">
            <a:extLst>
              <a:ext uri="{FF2B5EF4-FFF2-40B4-BE49-F238E27FC236}">
                <a16:creationId xmlns:a16="http://schemas.microsoft.com/office/drawing/2014/main" id="{B41BD094-AAF5-4084-C7FC-56735FD5D865}"/>
              </a:ext>
            </a:extLst>
          </p:cNvPr>
          <p:cNvCxnSpPr/>
          <p:nvPr/>
        </p:nvCxnSpPr>
        <p:spPr>
          <a:xfrm rot="5400000">
            <a:off x="6552367" y="5478292"/>
            <a:ext cx="0" cy="132700"/>
          </a:xfrm>
          <a:prstGeom prst="line">
            <a:avLst/>
          </a:prstGeom>
        </p:spPr>
        <p:style>
          <a:lnRef idx="3">
            <a:schemeClr val="dk1"/>
          </a:lnRef>
          <a:fillRef idx="0">
            <a:schemeClr val="dk1"/>
          </a:fillRef>
          <a:effectRef idx="2">
            <a:schemeClr val="dk1"/>
          </a:effectRef>
          <a:fontRef idx="minor">
            <a:schemeClr val="tx1"/>
          </a:fontRef>
        </p:style>
      </p:cxnSp>
      <p:cxnSp>
        <p:nvCxnSpPr>
          <p:cNvPr id="27" name="Connector: Elbow 408">
            <a:extLst>
              <a:ext uri="{FF2B5EF4-FFF2-40B4-BE49-F238E27FC236}">
                <a16:creationId xmlns:a16="http://schemas.microsoft.com/office/drawing/2014/main" id="{203ED3F2-7089-B71B-D913-7605B4E15947}"/>
              </a:ext>
            </a:extLst>
          </p:cNvPr>
          <p:cNvCxnSpPr>
            <a:endCxn id="9" idx="1"/>
          </p:cNvCxnSpPr>
          <p:nvPr/>
        </p:nvCxnSpPr>
        <p:spPr>
          <a:xfrm>
            <a:off x="1360807" y="1392828"/>
            <a:ext cx="3598223" cy="730021"/>
          </a:xfrm>
          <a:prstGeom prst="bentConnector3">
            <a:avLst>
              <a:gd name="adj1" fmla="val 152"/>
            </a:avLst>
          </a:prstGeom>
        </p:spPr>
        <p:style>
          <a:lnRef idx="3">
            <a:schemeClr val="dk1"/>
          </a:lnRef>
          <a:fillRef idx="0">
            <a:schemeClr val="dk1"/>
          </a:fillRef>
          <a:effectRef idx="2">
            <a:schemeClr val="dk1"/>
          </a:effectRef>
          <a:fontRef idx="minor">
            <a:schemeClr val="tx1"/>
          </a:fontRef>
        </p:style>
      </p:cxnSp>
      <p:cxnSp>
        <p:nvCxnSpPr>
          <p:cNvPr id="34" name="Connector: Elbow 190">
            <a:extLst>
              <a:ext uri="{FF2B5EF4-FFF2-40B4-BE49-F238E27FC236}">
                <a16:creationId xmlns:a16="http://schemas.microsoft.com/office/drawing/2014/main" id="{378861C6-6561-872C-E65C-5207938D21E4}"/>
              </a:ext>
            </a:extLst>
          </p:cNvPr>
          <p:cNvCxnSpPr>
            <a:stCxn id="12" idx="3"/>
            <a:endCxn id="4" idx="1"/>
          </p:cNvCxnSpPr>
          <p:nvPr/>
        </p:nvCxnSpPr>
        <p:spPr>
          <a:xfrm flipH="1">
            <a:off x="10657602" y="833795"/>
            <a:ext cx="213839" cy="3044037"/>
          </a:xfrm>
          <a:prstGeom prst="bentConnector5">
            <a:avLst>
              <a:gd name="adj1" fmla="val -106903"/>
              <a:gd name="adj2" fmla="val 49033"/>
              <a:gd name="adj3" fmla="val 206903"/>
            </a:avLst>
          </a:prstGeom>
        </p:spPr>
        <p:style>
          <a:lnRef idx="3">
            <a:schemeClr val="dk1"/>
          </a:lnRef>
          <a:fillRef idx="0">
            <a:schemeClr val="dk1"/>
          </a:fillRef>
          <a:effectRef idx="2">
            <a:schemeClr val="dk1"/>
          </a:effectRef>
          <a:fontRef idx="minor">
            <a:schemeClr val="tx1"/>
          </a:fontRef>
        </p:style>
      </p:cxnSp>
      <p:cxnSp>
        <p:nvCxnSpPr>
          <p:cNvPr id="35" name="Connector: Elbow 190">
            <a:extLst>
              <a:ext uri="{FF2B5EF4-FFF2-40B4-BE49-F238E27FC236}">
                <a16:creationId xmlns:a16="http://schemas.microsoft.com/office/drawing/2014/main" id="{378861C6-6561-872C-E65C-5207938D21E4}"/>
              </a:ext>
            </a:extLst>
          </p:cNvPr>
          <p:cNvCxnSpPr>
            <a:stCxn id="11" idx="3"/>
            <a:endCxn id="4" idx="0"/>
          </p:cNvCxnSpPr>
          <p:nvPr/>
        </p:nvCxnSpPr>
        <p:spPr>
          <a:xfrm>
            <a:off x="7386172" y="343243"/>
            <a:ext cx="3943375" cy="3150125"/>
          </a:xfrm>
          <a:prstGeom prst="bentConnector2">
            <a:avLst/>
          </a:prstGeom>
        </p:spPr>
        <p:style>
          <a:lnRef idx="3">
            <a:schemeClr val="dk1"/>
          </a:lnRef>
          <a:fillRef idx="0">
            <a:schemeClr val="dk1"/>
          </a:fillRef>
          <a:effectRef idx="2">
            <a:schemeClr val="dk1"/>
          </a:effectRef>
          <a:fontRef idx="minor">
            <a:schemeClr val="tx1"/>
          </a:fontRef>
        </p:style>
      </p:cxnSp>
      <p:grpSp>
        <p:nvGrpSpPr>
          <p:cNvPr id="37" name="Group 36">
            <a:extLst>
              <a:ext uri="{FF2B5EF4-FFF2-40B4-BE49-F238E27FC236}">
                <a16:creationId xmlns:a16="http://schemas.microsoft.com/office/drawing/2014/main" id="{1162B90C-3A6B-FA20-C70A-E35A3BC44110}"/>
              </a:ext>
            </a:extLst>
          </p:cNvPr>
          <p:cNvGrpSpPr/>
          <p:nvPr/>
        </p:nvGrpSpPr>
        <p:grpSpPr>
          <a:xfrm rot="10800000">
            <a:off x="10517420" y="3826836"/>
            <a:ext cx="45719" cy="101990"/>
            <a:chOff x="8361218" y="4938713"/>
            <a:chExt cx="63500" cy="132700"/>
          </a:xfrm>
        </p:grpSpPr>
        <p:cxnSp>
          <p:nvCxnSpPr>
            <p:cNvPr id="38" name="Straight Connector 37">
              <a:extLst>
                <a:ext uri="{FF2B5EF4-FFF2-40B4-BE49-F238E27FC236}">
                  <a16:creationId xmlns:a16="http://schemas.microsoft.com/office/drawing/2014/main" id="{F527685A-718A-3977-9B6B-128917FD2DBF}"/>
                </a:ext>
              </a:extLst>
            </p:cNvPr>
            <p:cNvCxnSpPr/>
            <p:nvPr/>
          </p:nvCxnSpPr>
          <p:spPr>
            <a:xfrm>
              <a:off x="8361218" y="4938713"/>
              <a:ext cx="0" cy="132700"/>
            </a:xfrm>
            <a:prstGeom prst="line">
              <a:avLst/>
            </a:prstGeom>
          </p:spPr>
          <p:style>
            <a:lnRef idx="3">
              <a:schemeClr val="dk1"/>
            </a:lnRef>
            <a:fillRef idx="0">
              <a:schemeClr val="dk1"/>
            </a:fillRef>
            <a:effectRef idx="2">
              <a:schemeClr val="dk1"/>
            </a:effectRef>
            <a:fontRef idx="minor">
              <a:schemeClr val="tx1"/>
            </a:fontRef>
          </p:style>
        </p:cxnSp>
        <p:cxnSp>
          <p:nvCxnSpPr>
            <p:cNvPr id="39" name="Straight Connector 38">
              <a:extLst>
                <a:ext uri="{FF2B5EF4-FFF2-40B4-BE49-F238E27FC236}">
                  <a16:creationId xmlns:a16="http://schemas.microsoft.com/office/drawing/2014/main" id="{6673C52B-70B7-4624-3DA8-82D43597DD5D}"/>
                </a:ext>
              </a:extLst>
            </p:cNvPr>
            <p:cNvCxnSpPr/>
            <p:nvPr/>
          </p:nvCxnSpPr>
          <p:spPr>
            <a:xfrm>
              <a:off x="8424718" y="4938713"/>
              <a:ext cx="0" cy="132700"/>
            </a:xfrm>
            <a:prstGeom prst="line">
              <a:avLst/>
            </a:prstGeom>
          </p:spPr>
          <p:style>
            <a:lnRef idx="3">
              <a:schemeClr val="dk1"/>
            </a:lnRef>
            <a:fillRef idx="0">
              <a:schemeClr val="dk1"/>
            </a:fillRef>
            <a:effectRef idx="2">
              <a:schemeClr val="dk1"/>
            </a:effectRef>
            <a:fontRef idx="minor">
              <a:schemeClr val="tx1"/>
            </a:fontRef>
          </p:style>
        </p:cxnSp>
      </p:grpSp>
      <p:cxnSp>
        <p:nvCxnSpPr>
          <p:cNvPr id="40" name="Straight Connector 39">
            <a:extLst>
              <a:ext uri="{FF2B5EF4-FFF2-40B4-BE49-F238E27FC236}">
                <a16:creationId xmlns:a16="http://schemas.microsoft.com/office/drawing/2014/main" id="{5228422D-C4FE-FADC-DF02-E1A9AC98C2F3}"/>
              </a:ext>
            </a:extLst>
          </p:cNvPr>
          <p:cNvCxnSpPr/>
          <p:nvPr/>
        </p:nvCxnSpPr>
        <p:spPr>
          <a:xfrm flipV="1">
            <a:off x="811443" y="884964"/>
            <a:ext cx="198978" cy="10508"/>
          </a:xfrm>
          <a:prstGeom prst="line">
            <a:avLst/>
          </a:prstGeom>
        </p:spPr>
        <p:style>
          <a:lnRef idx="3">
            <a:schemeClr val="dk1"/>
          </a:lnRef>
          <a:fillRef idx="0">
            <a:schemeClr val="dk1"/>
          </a:fillRef>
          <a:effectRef idx="2">
            <a:schemeClr val="dk1"/>
          </a:effectRef>
          <a:fontRef idx="minor">
            <a:schemeClr val="tx1"/>
          </a:fontRef>
        </p:style>
      </p:cxnSp>
      <p:sp>
        <p:nvSpPr>
          <p:cNvPr id="42" name="Rectangle 41">
            <a:extLst>
              <a:ext uri="{FF2B5EF4-FFF2-40B4-BE49-F238E27FC236}">
                <a16:creationId xmlns:a16="http://schemas.microsoft.com/office/drawing/2014/main" id="{91730EC3-DFF6-3134-6B0F-FBC426521B73}"/>
              </a:ext>
            </a:extLst>
          </p:cNvPr>
          <p:cNvSpPr/>
          <p:nvPr/>
        </p:nvSpPr>
        <p:spPr>
          <a:xfrm>
            <a:off x="3936799" y="413772"/>
            <a:ext cx="1343889" cy="49290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a:t> Attendance</a:t>
            </a:r>
            <a:endParaRPr lang="en-IN" sz="1400" dirty="0"/>
          </a:p>
        </p:txBody>
      </p:sp>
      <p:sp>
        <p:nvSpPr>
          <p:cNvPr id="43" name="Diamond 42">
            <a:extLst>
              <a:ext uri="{FF2B5EF4-FFF2-40B4-BE49-F238E27FC236}">
                <a16:creationId xmlns:a16="http://schemas.microsoft.com/office/drawing/2014/main" id="{8B25D18C-10DD-3A1E-ECC4-2765275E11E0}"/>
              </a:ext>
            </a:extLst>
          </p:cNvPr>
          <p:cNvSpPr/>
          <p:nvPr/>
        </p:nvSpPr>
        <p:spPr>
          <a:xfrm>
            <a:off x="1716380" y="385380"/>
            <a:ext cx="1772706" cy="694602"/>
          </a:xfrm>
          <a:prstGeom prst="diamond">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100" b="1" dirty="0">
                <a:latin typeface="Times New Roman" panose="02020603050405020304" pitchFamily="18" charset="0"/>
                <a:cs typeface="Times New Roman" panose="02020603050405020304" pitchFamily="18" charset="0"/>
              </a:rPr>
              <a:t>Take</a:t>
            </a:r>
          </a:p>
          <a:p>
            <a:pPr algn="ctr"/>
            <a:r>
              <a:rPr lang="en-US" sz="1100" b="1" dirty="0">
                <a:latin typeface="Times New Roman" panose="02020603050405020304" pitchFamily="18" charset="0"/>
                <a:cs typeface="Times New Roman" panose="02020603050405020304" pitchFamily="18" charset="0"/>
              </a:rPr>
              <a:t>Attendance</a:t>
            </a:r>
            <a:endParaRPr lang="en-IN" sz="1100" b="1" dirty="0">
              <a:latin typeface="Times New Roman" panose="02020603050405020304" pitchFamily="18" charset="0"/>
              <a:cs typeface="Times New Roman" panose="02020603050405020304" pitchFamily="18" charset="0"/>
            </a:endParaRPr>
          </a:p>
        </p:txBody>
      </p:sp>
      <p:cxnSp>
        <p:nvCxnSpPr>
          <p:cNvPr id="44" name="Elbow Connector 43"/>
          <p:cNvCxnSpPr>
            <a:stCxn id="43" idx="3"/>
            <a:endCxn id="42" idx="1"/>
          </p:cNvCxnSpPr>
          <p:nvPr/>
        </p:nvCxnSpPr>
        <p:spPr>
          <a:xfrm flipV="1">
            <a:off x="3489086" y="660224"/>
            <a:ext cx="447713" cy="72457"/>
          </a:xfrm>
          <a:prstGeom prst="bentConnector3">
            <a:avLst/>
          </a:prstGeom>
        </p:spPr>
        <p:style>
          <a:lnRef idx="3">
            <a:schemeClr val="dk1"/>
          </a:lnRef>
          <a:fillRef idx="0">
            <a:schemeClr val="dk1"/>
          </a:fillRef>
          <a:effectRef idx="2">
            <a:schemeClr val="dk1"/>
          </a:effectRef>
          <a:fontRef idx="minor">
            <a:schemeClr val="tx1"/>
          </a:fontRef>
        </p:style>
      </p:cxnSp>
      <p:cxnSp>
        <p:nvCxnSpPr>
          <p:cNvPr id="45" name="Elbow Connector 44"/>
          <p:cNvCxnSpPr/>
          <p:nvPr/>
        </p:nvCxnSpPr>
        <p:spPr>
          <a:xfrm flipV="1">
            <a:off x="1115446" y="750268"/>
            <a:ext cx="600934" cy="302209"/>
          </a:xfrm>
          <a:prstGeom prst="bentConnector3">
            <a:avLst>
              <a:gd name="adj1" fmla="val 254"/>
            </a:avLst>
          </a:prstGeom>
        </p:spPr>
        <p:style>
          <a:lnRef idx="3">
            <a:schemeClr val="dk1"/>
          </a:lnRef>
          <a:fillRef idx="0">
            <a:schemeClr val="dk1"/>
          </a:fillRef>
          <a:effectRef idx="2">
            <a:schemeClr val="dk1"/>
          </a:effectRef>
          <a:fontRef idx="minor">
            <a:schemeClr val="tx1"/>
          </a:fontRef>
        </p:style>
      </p:cxnSp>
      <p:grpSp>
        <p:nvGrpSpPr>
          <p:cNvPr id="49" name="Group 48">
            <a:extLst>
              <a:ext uri="{FF2B5EF4-FFF2-40B4-BE49-F238E27FC236}">
                <a16:creationId xmlns:a16="http://schemas.microsoft.com/office/drawing/2014/main" id="{823A34BF-9078-2009-034E-5BDE576BCCF2}"/>
              </a:ext>
            </a:extLst>
          </p:cNvPr>
          <p:cNvGrpSpPr/>
          <p:nvPr/>
        </p:nvGrpSpPr>
        <p:grpSpPr>
          <a:xfrm rot="10800000">
            <a:off x="3838494" y="618355"/>
            <a:ext cx="45719" cy="101990"/>
            <a:chOff x="8361218" y="4938713"/>
            <a:chExt cx="63500" cy="132700"/>
          </a:xfrm>
        </p:grpSpPr>
        <p:cxnSp>
          <p:nvCxnSpPr>
            <p:cNvPr id="50" name="Straight Connector 49">
              <a:extLst>
                <a:ext uri="{FF2B5EF4-FFF2-40B4-BE49-F238E27FC236}">
                  <a16:creationId xmlns:a16="http://schemas.microsoft.com/office/drawing/2014/main" id="{BB9DC981-6D50-6023-6317-691B650B75E9}"/>
                </a:ext>
              </a:extLst>
            </p:cNvPr>
            <p:cNvCxnSpPr/>
            <p:nvPr/>
          </p:nvCxnSpPr>
          <p:spPr>
            <a:xfrm>
              <a:off x="8361218" y="4938713"/>
              <a:ext cx="0" cy="132700"/>
            </a:xfrm>
            <a:prstGeom prst="line">
              <a:avLst/>
            </a:prstGeom>
          </p:spPr>
          <p:style>
            <a:lnRef idx="3">
              <a:schemeClr val="dk1"/>
            </a:lnRef>
            <a:fillRef idx="0">
              <a:schemeClr val="dk1"/>
            </a:fillRef>
            <a:effectRef idx="2">
              <a:schemeClr val="dk1"/>
            </a:effectRef>
            <a:fontRef idx="minor">
              <a:schemeClr val="tx1"/>
            </a:fontRef>
          </p:style>
        </p:cxnSp>
        <p:cxnSp>
          <p:nvCxnSpPr>
            <p:cNvPr id="51" name="Straight Connector 50">
              <a:extLst>
                <a:ext uri="{FF2B5EF4-FFF2-40B4-BE49-F238E27FC236}">
                  <a16:creationId xmlns:a16="http://schemas.microsoft.com/office/drawing/2014/main" id="{071C5F8A-49C6-883B-3E16-EF027420EC77}"/>
                </a:ext>
              </a:extLst>
            </p:cNvPr>
            <p:cNvCxnSpPr/>
            <p:nvPr/>
          </p:nvCxnSpPr>
          <p:spPr>
            <a:xfrm>
              <a:off x="8424718" y="4938713"/>
              <a:ext cx="0" cy="132700"/>
            </a:xfrm>
            <a:prstGeom prst="line">
              <a:avLst/>
            </a:prstGeom>
          </p:spPr>
          <p:style>
            <a:lnRef idx="3">
              <a:schemeClr val="dk1"/>
            </a:lnRef>
            <a:fillRef idx="0">
              <a:schemeClr val="dk1"/>
            </a:fillRef>
            <a:effectRef idx="2">
              <a:schemeClr val="dk1"/>
            </a:effectRef>
            <a:fontRef idx="minor">
              <a:schemeClr val="tx1"/>
            </a:fontRef>
          </p:style>
        </p:cxnSp>
      </p:grpSp>
      <p:cxnSp>
        <p:nvCxnSpPr>
          <p:cNvPr id="52" name="Straight Connector 51">
            <a:extLst>
              <a:ext uri="{FF2B5EF4-FFF2-40B4-BE49-F238E27FC236}">
                <a16:creationId xmlns:a16="http://schemas.microsoft.com/office/drawing/2014/main" id="{452A4139-146C-22D3-1B23-383FF614EDAE}"/>
              </a:ext>
            </a:extLst>
          </p:cNvPr>
          <p:cNvCxnSpPr/>
          <p:nvPr/>
        </p:nvCxnSpPr>
        <p:spPr>
          <a:xfrm>
            <a:off x="6352093" y="5719001"/>
            <a:ext cx="7365" cy="194297"/>
          </a:xfrm>
          <a:prstGeom prst="line">
            <a:avLst/>
          </a:prstGeom>
        </p:spPr>
        <p:style>
          <a:lnRef idx="3">
            <a:schemeClr val="dk1"/>
          </a:lnRef>
          <a:fillRef idx="0">
            <a:schemeClr val="dk1"/>
          </a:fillRef>
          <a:effectRef idx="2">
            <a:schemeClr val="dk1"/>
          </a:effectRef>
          <a:fontRef idx="minor">
            <a:schemeClr val="tx1"/>
          </a:fontRef>
        </p:style>
      </p:cxnSp>
      <p:cxnSp>
        <p:nvCxnSpPr>
          <p:cNvPr id="53" name="Connector: Elbow 202">
            <a:extLst>
              <a:ext uri="{FF2B5EF4-FFF2-40B4-BE49-F238E27FC236}">
                <a16:creationId xmlns:a16="http://schemas.microsoft.com/office/drawing/2014/main" id="{2BE5AB0A-18E7-09E6-7CA6-F2B97AE01F50}"/>
              </a:ext>
            </a:extLst>
          </p:cNvPr>
          <p:cNvCxnSpPr>
            <a:cxnSpLocks/>
            <a:stCxn id="8" idx="1"/>
          </p:cNvCxnSpPr>
          <p:nvPr/>
        </p:nvCxnSpPr>
        <p:spPr>
          <a:xfrm rot="10800000">
            <a:off x="1086894" y="4673242"/>
            <a:ext cx="2232496" cy="1137950"/>
          </a:xfrm>
          <a:prstGeom prst="bentConnector3">
            <a:avLst>
              <a:gd name="adj1" fmla="val 99229"/>
            </a:avLst>
          </a:prstGeom>
        </p:spPr>
        <p:style>
          <a:lnRef idx="3">
            <a:schemeClr val="dk1"/>
          </a:lnRef>
          <a:fillRef idx="0">
            <a:schemeClr val="dk1"/>
          </a:fillRef>
          <a:effectRef idx="2">
            <a:schemeClr val="dk1"/>
          </a:effectRef>
          <a:fontRef idx="minor">
            <a:schemeClr val="tx1"/>
          </a:fontRef>
        </p:style>
      </p:cxnSp>
      <p:cxnSp>
        <p:nvCxnSpPr>
          <p:cNvPr id="54" name="Elbow Connector 53"/>
          <p:cNvCxnSpPr/>
          <p:nvPr/>
        </p:nvCxnSpPr>
        <p:spPr>
          <a:xfrm flipH="1">
            <a:off x="6560772" y="2122849"/>
            <a:ext cx="120914" cy="3529358"/>
          </a:xfrm>
          <a:prstGeom prst="bentConnector4">
            <a:avLst>
              <a:gd name="adj1" fmla="val -189060"/>
              <a:gd name="adj2" fmla="val 54612"/>
            </a:avLst>
          </a:prstGeom>
        </p:spPr>
        <p:style>
          <a:lnRef idx="3">
            <a:schemeClr val="dk1"/>
          </a:lnRef>
          <a:fillRef idx="0">
            <a:schemeClr val="dk1"/>
          </a:fillRef>
          <a:effectRef idx="2">
            <a:schemeClr val="dk1"/>
          </a:effectRef>
          <a:fontRef idx="minor">
            <a:schemeClr val="tx1"/>
          </a:fontRef>
        </p:style>
      </p:cxnSp>
      <p:grpSp>
        <p:nvGrpSpPr>
          <p:cNvPr id="55" name="Group 54">
            <a:extLst>
              <a:ext uri="{FF2B5EF4-FFF2-40B4-BE49-F238E27FC236}">
                <a16:creationId xmlns:a16="http://schemas.microsoft.com/office/drawing/2014/main" id="{1D3164F0-97A2-D327-6EAB-3E7FBAE6E713}"/>
              </a:ext>
            </a:extLst>
          </p:cNvPr>
          <p:cNvGrpSpPr/>
          <p:nvPr/>
        </p:nvGrpSpPr>
        <p:grpSpPr>
          <a:xfrm rot="5400000">
            <a:off x="9515095" y="2344726"/>
            <a:ext cx="63500" cy="132700"/>
            <a:chOff x="8361218" y="4938713"/>
            <a:chExt cx="63500" cy="132700"/>
          </a:xfrm>
        </p:grpSpPr>
        <p:cxnSp>
          <p:nvCxnSpPr>
            <p:cNvPr id="56" name="Straight Connector 55">
              <a:extLst>
                <a:ext uri="{FF2B5EF4-FFF2-40B4-BE49-F238E27FC236}">
                  <a16:creationId xmlns:a16="http://schemas.microsoft.com/office/drawing/2014/main" id="{5757EA26-3532-3389-F589-7B814172845C}"/>
                </a:ext>
              </a:extLst>
            </p:cNvPr>
            <p:cNvCxnSpPr/>
            <p:nvPr/>
          </p:nvCxnSpPr>
          <p:spPr>
            <a:xfrm>
              <a:off x="8361218" y="4938713"/>
              <a:ext cx="0" cy="132700"/>
            </a:xfrm>
            <a:prstGeom prst="line">
              <a:avLst/>
            </a:prstGeom>
          </p:spPr>
          <p:style>
            <a:lnRef idx="3">
              <a:schemeClr val="dk1"/>
            </a:lnRef>
            <a:fillRef idx="0">
              <a:schemeClr val="dk1"/>
            </a:fillRef>
            <a:effectRef idx="2">
              <a:schemeClr val="dk1"/>
            </a:effectRef>
            <a:fontRef idx="minor">
              <a:schemeClr val="tx1"/>
            </a:fontRef>
          </p:style>
        </p:cxnSp>
        <p:cxnSp>
          <p:nvCxnSpPr>
            <p:cNvPr id="57" name="Straight Connector 56">
              <a:extLst>
                <a:ext uri="{FF2B5EF4-FFF2-40B4-BE49-F238E27FC236}">
                  <a16:creationId xmlns:a16="http://schemas.microsoft.com/office/drawing/2014/main" id="{C79BB194-B27E-BCBD-A0DB-7A33EFEA1D40}"/>
                </a:ext>
              </a:extLst>
            </p:cNvPr>
            <p:cNvCxnSpPr/>
            <p:nvPr/>
          </p:nvCxnSpPr>
          <p:spPr>
            <a:xfrm>
              <a:off x="8424718" y="4938713"/>
              <a:ext cx="0" cy="132700"/>
            </a:xfrm>
            <a:prstGeom prst="line">
              <a:avLst/>
            </a:prstGeom>
          </p:spPr>
          <p:style>
            <a:lnRef idx="3">
              <a:schemeClr val="dk1"/>
            </a:lnRef>
            <a:fillRef idx="0">
              <a:schemeClr val="dk1"/>
            </a:fillRef>
            <a:effectRef idx="2">
              <a:schemeClr val="dk1"/>
            </a:effectRef>
            <a:fontRef idx="minor">
              <a:schemeClr val="tx1"/>
            </a:fontRef>
          </p:style>
        </p:cxnSp>
      </p:grpSp>
      <p:grpSp>
        <p:nvGrpSpPr>
          <p:cNvPr id="58" name="Group 57">
            <a:extLst>
              <a:ext uri="{FF2B5EF4-FFF2-40B4-BE49-F238E27FC236}">
                <a16:creationId xmlns:a16="http://schemas.microsoft.com/office/drawing/2014/main" id="{823A34BF-9078-2009-034E-5BDE576BCCF2}"/>
              </a:ext>
            </a:extLst>
          </p:cNvPr>
          <p:cNvGrpSpPr/>
          <p:nvPr/>
        </p:nvGrpSpPr>
        <p:grpSpPr>
          <a:xfrm rot="10800000">
            <a:off x="7651518" y="5764955"/>
            <a:ext cx="45719" cy="101990"/>
            <a:chOff x="8361218" y="4938713"/>
            <a:chExt cx="63500" cy="132700"/>
          </a:xfrm>
        </p:grpSpPr>
        <p:cxnSp>
          <p:nvCxnSpPr>
            <p:cNvPr id="59" name="Straight Connector 58">
              <a:extLst>
                <a:ext uri="{FF2B5EF4-FFF2-40B4-BE49-F238E27FC236}">
                  <a16:creationId xmlns:a16="http://schemas.microsoft.com/office/drawing/2014/main" id="{BB9DC981-6D50-6023-6317-691B650B75E9}"/>
                </a:ext>
              </a:extLst>
            </p:cNvPr>
            <p:cNvCxnSpPr/>
            <p:nvPr/>
          </p:nvCxnSpPr>
          <p:spPr>
            <a:xfrm>
              <a:off x="8361218" y="4938713"/>
              <a:ext cx="0" cy="132700"/>
            </a:xfrm>
            <a:prstGeom prst="line">
              <a:avLst/>
            </a:prstGeom>
          </p:spPr>
          <p:style>
            <a:lnRef idx="3">
              <a:schemeClr val="dk1"/>
            </a:lnRef>
            <a:fillRef idx="0">
              <a:schemeClr val="dk1"/>
            </a:fillRef>
            <a:effectRef idx="2">
              <a:schemeClr val="dk1"/>
            </a:effectRef>
            <a:fontRef idx="minor">
              <a:schemeClr val="tx1"/>
            </a:fontRef>
          </p:style>
        </p:cxnSp>
        <p:cxnSp>
          <p:nvCxnSpPr>
            <p:cNvPr id="60" name="Straight Connector 59">
              <a:extLst>
                <a:ext uri="{FF2B5EF4-FFF2-40B4-BE49-F238E27FC236}">
                  <a16:creationId xmlns:a16="http://schemas.microsoft.com/office/drawing/2014/main" id="{071C5F8A-49C6-883B-3E16-EF027420EC77}"/>
                </a:ext>
              </a:extLst>
            </p:cNvPr>
            <p:cNvCxnSpPr/>
            <p:nvPr/>
          </p:nvCxnSpPr>
          <p:spPr>
            <a:xfrm>
              <a:off x="8424718" y="4938713"/>
              <a:ext cx="0" cy="132700"/>
            </a:xfrm>
            <a:prstGeom prst="line">
              <a:avLst/>
            </a:prstGeom>
          </p:spPr>
          <p:style>
            <a:lnRef idx="3">
              <a:schemeClr val="dk1"/>
            </a:lnRef>
            <a:fillRef idx="0">
              <a:schemeClr val="dk1"/>
            </a:fillRef>
            <a:effectRef idx="2">
              <a:schemeClr val="dk1"/>
            </a:effectRef>
            <a:fontRef idx="minor">
              <a:schemeClr val="tx1"/>
            </a:fontRef>
          </p:style>
        </p:cxnSp>
      </p:grpSp>
      <p:cxnSp>
        <p:nvCxnSpPr>
          <p:cNvPr id="61" name="Connector: Elbow 190">
            <a:extLst>
              <a:ext uri="{FF2B5EF4-FFF2-40B4-BE49-F238E27FC236}">
                <a16:creationId xmlns:a16="http://schemas.microsoft.com/office/drawing/2014/main" id="{378861C6-6561-872C-E65C-5207938D21E4}"/>
              </a:ext>
            </a:extLst>
          </p:cNvPr>
          <p:cNvCxnSpPr>
            <a:stCxn id="6" idx="2"/>
            <a:endCxn id="24" idx="0"/>
          </p:cNvCxnSpPr>
          <p:nvPr/>
        </p:nvCxnSpPr>
        <p:spPr>
          <a:xfrm rot="16200000" flipH="1">
            <a:off x="5983794" y="2294520"/>
            <a:ext cx="3802279" cy="1202023"/>
          </a:xfrm>
          <a:prstGeom prst="bentConnector3">
            <a:avLst>
              <a:gd name="adj1" fmla="val 96941"/>
            </a:avLst>
          </a:prstGeom>
        </p:spPr>
        <p:style>
          <a:lnRef idx="3">
            <a:schemeClr val="dk1"/>
          </a:lnRef>
          <a:fillRef idx="0">
            <a:schemeClr val="dk1"/>
          </a:fillRef>
          <a:effectRef idx="2">
            <a:schemeClr val="dk1"/>
          </a:effectRef>
          <a:fontRef idx="minor">
            <a:schemeClr val="tx1"/>
          </a:fontRef>
        </p:style>
      </p:cxnSp>
      <p:grpSp>
        <p:nvGrpSpPr>
          <p:cNvPr id="65" name="Group 64">
            <a:extLst>
              <a:ext uri="{FF2B5EF4-FFF2-40B4-BE49-F238E27FC236}">
                <a16:creationId xmlns:a16="http://schemas.microsoft.com/office/drawing/2014/main" id="{1D3164F0-97A2-D327-6EAB-3E7FBAE6E713}"/>
              </a:ext>
            </a:extLst>
          </p:cNvPr>
          <p:cNvGrpSpPr/>
          <p:nvPr/>
        </p:nvGrpSpPr>
        <p:grpSpPr>
          <a:xfrm rot="5400000">
            <a:off x="7246180" y="1064535"/>
            <a:ext cx="63500" cy="132700"/>
            <a:chOff x="8361218" y="4938713"/>
            <a:chExt cx="63500" cy="132700"/>
          </a:xfrm>
        </p:grpSpPr>
        <p:cxnSp>
          <p:nvCxnSpPr>
            <p:cNvPr id="66" name="Straight Connector 65">
              <a:extLst>
                <a:ext uri="{FF2B5EF4-FFF2-40B4-BE49-F238E27FC236}">
                  <a16:creationId xmlns:a16="http://schemas.microsoft.com/office/drawing/2014/main" id="{5757EA26-3532-3389-F589-7B814172845C}"/>
                </a:ext>
              </a:extLst>
            </p:cNvPr>
            <p:cNvCxnSpPr/>
            <p:nvPr/>
          </p:nvCxnSpPr>
          <p:spPr>
            <a:xfrm>
              <a:off x="8361218" y="4938713"/>
              <a:ext cx="0" cy="132700"/>
            </a:xfrm>
            <a:prstGeom prst="line">
              <a:avLst/>
            </a:prstGeom>
          </p:spPr>
          <p:style>
            <a:lnRef idx="3">
              <a:schemeClr val="dk1"/>
            </a:lnRef>
            <a:fillRef idx="0">
              <a:schemeClr val="dk1"/>
            </a:fillRef>
            <a:effectRef idx="2">
              <a:schemeClr val="dk1"/>
            </a:effectRef>
            <a:fontRef idx="minor">
              <a:schemeClr val="tx1"/>
            </a:fontRef>
          </p:style>
        </p:cxnSp>
        <p:cxnSp>
          <p:nvCxnSpPr>
            <p:cNvPr id="67" name="Straight Connector 66">
              <a:extLst>
                <a:ext uri="{FF2B5EF4-FFF2-40B4-BE49-F238E27FC236}">
                  <a16:creationId xmlns:a16="http://schemas.microsoft.com/office/drawing/2014/main" id="{C79BB194-B27E-BCBD-A0DB-7A33EFEA1D40}"/>
                </a:ext>
              </a:extLst>
            </p:cNvPr>
            <p:cNvCxnSpPr/>
            <p:nvPr/>
          </p:nvCxnSpPr>
          <p:spPr>
            <a:xfrm>
              <a:off x="8424718" y="4938713"/>
              <a:ext cx="0" cy="132700"/>
            </a:xfrm>
            <a:prstGeom prst="line">
              <a:avLst/>
            </a:prstGeom>
          </p:spPr>
          <p:style>
            <a:lnRef idx="3">
              <a:schemeClr val="dk1"/>
            </a:lnRef>
            <a:fillRef idx="0">
              <a:schemeClr val="dk1"/>
            </a:fillRef>
            <a:effectRef idx="2">
              <a:schemeClr val="dk1"/>
            </a:effectRef>
            <a:fontRef idx="minor">
              <a:schemeClr val="tx1"/>
            </a:fontRef>
          </p:style>
        </p:cxnSp>
      </p:grpSp>
      <p:grpSp>
        <p:nvGrpSpPr>
          <p:cNvPr id="68" name="Group 67">
            <a:extLst>
              <a:ext uri="{FF2B5EF4-FFF2-40B4-BE49-F238E27FC236}">
                <a16:creationId xmlns:a16="http://schemas.microsoft.com/office/drawing/2014/main" id="{1D3164F0-97A2-D327-6EAB-3E7FBAE6E713}"/>
              </a:ext>
            </a:extLst>
          </p:cNvPr>
          <p:cNvGrpSpPr/>
          <p:nvPr/>
        </p:nvGrpSpPr>
        <p:grpSpPr>
          <a:xfrm rot="5400000">
            <a:off x="1086370" y="894765"/>
            <a:ext cx="63500" cy="132700"/>
            <a:chOff x="8361218" y="4938713"/>
            <a:chExt cx="63500" cy="132700"/>
          </a:xfrm>
        </p:grpSpPr>
        <p:cxnSp>
          <p:nvCxnSpPr>
            <p:cNvPr id="69" name="Straight Connector 68">
              <a:extLst>
                <a:ext uri="{FF2B5EF4-FFF2-40B4-BE49-F238E27FC236}">
                  <a16:creationId xmlns:a16="http://schemas.microsoft.com/office/drawing/2014/main" id="{5757EA26-3532-3389-F589-7B814172845C}"/>
                </a:ext>
              </a:extLst>
            </p:cNvPr>
            <p:cNvCxnSpPr/>
            <p:nvPr/>
          </p:nvCxnSpPr>
          <p:spPr>
            <a:xfrm>
              <a:off x="8361218" y="4938713"/>
              <a:ext cx="0" cy="132700"/>
            </a:xfrm>
            <a:prstGeom prst="line">
              <a:avLst/>
            </a:prstGeom>
          </p:spPr>
          <p:style>
            <a:lnRef idx="3">
              <a:schemeClr val="dk1"/>
            </a:lnRef>
            <a:fillRef idx="0">
              <a:schemeClr val="dk1"/>
            </a:fillRef>
            <a:effectRef idx="2">
              <a:schemeClr val="dk1"/>
            </a:effectRef>
            <a:fontRef idx="minor">
              <a:schemeClr val="tx1"/>
            </a:fontRef>
          </p:style>
        </p:cxnSp>
        <p:cxnSp>
          <p:nvCxnSpPr>
            <p:cNvPr id="70" name="Straight Connector 69">
              <a:extLst>
                <a:ext uri="{FF2B5EF4-FFF2-40B4-BE49-F238E27FC236}">
                  <a16:creationId xmlns:a16="http://schemas.microsoft.com/office/drawing/2014/main" id="{C79BB194-B27E-BCBD-A0DB-7A33EFEA1D40}"/>
                </a:ext>
              </a:extLst>
            </p:cNvPr>
            <p:cNvCxnSpPr/>
            <p:nvPr/>
          </p:nvCxnSpPr>
          <p:spPr>
            <a:xfrm>
              <a:off x="8424718" y="4938713"/>
              <a:ext cx="0" cy="132700"/>
            </a:xfrm>
            <a:prstGeom prst="line">
              <a:avLst/>
            </a:prstGeom>
          </p:spPr>
          <p:style>
            <a:lnRef idx="3">
              <a:schemeClr val="dk1"/>
            </a:lnRef>
            <a:fillRef idx="0">
              <a:schemeClr val="dk1"/>
            </a:fillRef>
            <a:effectRef idx="2">
              <a:schemeClr val="dk1"/>
            </a:effectRef>
            <a:fontRef idx="minor">
              <a:schemeClr val="tx1"/>
            </a:fontRef>
          </p:style>
        </p:cxnSp>
      </p:grpSp>
      <p:cxnSp>
        <p:nvCxnSpPr>
          <p:cNvPr id="73" name="Elbow Connector 72"/>
          <p:cNvCxnSpPr/>
          <p:nvPr/>
        </p:nvCxnSpPr>
        <p:spPr>
          <a:xfrm>
            <a:off x="515019" y="700753"/>
            <a:ext cx="47689" cy="11424"/>
          </a:xfrm>
          <a:prstGeom prst="bentConnector3">
            <a:avLst/>
          </a:prstGeom>
        </p:spPr>
        <p:style>
          <a:lnRef idx="1">
            <a:schemeClr val="accent1"/>
          </a:lnRef>
          <a:fillRef idx="0">
            <a:schemeClr val="accent1"/>
          </a:fillRef>
          <a:effectRef idx="0">
            <a:schemeClr val="accent1"/>
          </a:effectRef>
          <a:fontRef idx="minor">
            <a:schemeClr val="tx1"/>
          </a:fontRef>
        </p:style>
      </p:cxnSp>
      <p:grpSp>
        <p:nvGrpSpPr>
          <p:cNvPr id="79" name="Group 78">
            <a:extLst>
              <a:ext uri="{FF2B5EF4-FFF2-40B4-BE49-F238E27FC236}">
                <a16:creationId xmlns:a16="http://schemas.microsoft.com/office/drawing/2014/main" id="{1D3164F0-97A2-D327-6EAB-3E7FBAE6E713}"/>
              </a:ext>
            </a:extLst>
          </p:cNvPr>
          <p:cNvGrpSpPr/>
          <p:nvPr/>
        </p:nvGrpSpPr>
        <p:grpSpPr>
          <a:xfrm rot="5400000">
            <a:off x="876547" y="4706185"/>
            <a:ext cx="63500" cy="132700"/>
            <a:chOff x="8361218" y="4938713"/>
            <a:chExt cx="63500" cy="132700"/>
          </a:xfrm>
        </p:grpSpPr>
        <p:cxnSp>
          <p:nvCxnSpPr>
            <p:cNvPr id="80" name="Straight Connector 79">
              <a:extLst>
                <a:ext uri="{FF2B5EF4-FFF2-40B4-BE49-F238E27FC236}">
                  <a16:creationId xmlns:a16="http://schemas.microsoft.com/office/drawing/2014/main" id="{5757EA26-3532-3389-F589-7B814172845C}"/>
                </a:ext>
              </a:extLst>
            </p:cNvPr>
            <p:cNvCxnSpPr/>
            <p:nvPr/>
          </p:nvCxnSpPr>
          <p:spPr>
            <a:xfrm>
              <a:off x="8361218" y="4938713"/>
              <a:ext cx="0" cy="132700"/>
            </a:xfrm>
            <a:prstGeom prst="line">
              <a:avLst/>
            </a:prstGeom>
          </p:spPr>
          <p:style>
            <a:lnRef idx="3">
              <a:schemeClr val="dk1"/>
            </a:lnRef>
            <a:fillRef idx="0">
              <a:schemeClr val="dk1"/>
            </a:fillRef>
            <a:effectRef idx="2">
              <a:schemeClr val="dk1"/>
            </a:effectRef>
            <a:fontRef idx="minor">
              <a:schemeClr val="tx1"/>
            </a:fontRef>
          </p:style>
        </p:cxnSp>
        <p:cxnSp>
          <p:nvCxnSpPr>
            <p:cNvPr id="81" name="Straight Connector 80">
              <a:extLst>
                <a:ext uri="{FF2B5EF4-FFF2-40B4-BE49-F238E27FC236}">
                  <a16:creationId xmlns:a16="http://schemas.microsoft.com/office/drawing/2014/main" id="{C79BB194-B27E-BCBD-A0DB-7A33EFEA1D40}"/>
                </a:ext>
              </a:extLst>
            </p:cNvPr>
            <p:cNvCxnSpPr/>
            <p:nvPr/>
          </p:nvCxnSpPr>
          <p:spPr>
            <a:xfrm>
              <a:off x="8424718" y="4938713"/>
              <a:ext cx="0" cy="132700"/>
            </a:xfrm>
            <a:prstGeom prst="line">
              <a:avLst/>
            </a:prstGeom>
          </p:spPr>
          <p:style>
            <a:lnRef idx="3">
              <a:schemeClr val="dk1"/>
            </a:lnRef>
            <a:fillRef idx="0">
              <a:schemeClr val="dk1"/>
            </a:fillRef>
            <a:effectRef idx="2">
              <a:schemeClr val="dk1"/>
            </a:effectRef>
            <a:fontRef idx="minor">
              <a:schemeClr val="tx1"/>
            </a:fontRef>
          </p:style>
        </p:cxnSp>
      </p:grpSp>
      <p:grpSp>
        <p:nvGrpSpPr>
          <p:cNvPr id="144" name="Group 143">
            <a:extLst>
              <a:ext uri="{FF2B5EF4-FFF2-40B4-BE49-F238E27FC236}">
                <a16:creationId xmlns:a16="http://schemas.microsoft.com/office/drawing/2014/main" id="{1D3164F0-97A2-D327-6EAB-3E7FBAE6E713}"/>
              </a:ext>
            </a:extLst>
          </p:cNvPr>
          <p:cNvGrpSpPr/>
          <p:nvPr/>
        </p:nvGrpSpPr>
        <p:grpSpPr>
          <a:xfrm rot="5400000">
            <a:off x="11297796" y="3273583"/>
            <a:ext cx="63500" cy="132700"/>
            <a:chOff x="8361218" y="4938713"/>
            <a:chExt cx="63500" cy="132700"/>
          </a:xfrm>
        </p:grpSpPr>
        <p:cxnSp>
          <p:nvCxnSpPr>
            <p:cNvPr id="145" name="Straight Connector 144">
              <a:extLst>
                <a:ext uri="{FF2B5EF4-FFF2-40B4-BE49-F238E27FC236}">
                  <a16:creationId xmlns:a16="http://schemas.microsoft.com/office/drawing/2014/main" id="{5757EA26-3532-3389-F589-7B814172845C}"/>
                </a:ext>
              </a:extLst>
            </p:cNvPr>
            <p:cNvCxnSpPr/>
            <p:nvPr/>
          </p:nvCxnSpPr>
          <p:spPr>
            <a:xfrm>
              <a:off x="8361218" y="4938713"/>
              <a:ext cx="0" cy="132700"/>
            </a:xfrm>
            <a:prstGeom prst="line">
              <a:avLst/>
            </a:prstGeom>
          </p:spPr>
          <p:style>
            <a:lnRef idx="3">
              <a:schemeClr val="dk1"/>
            </a:lnRef>
            <a:fillRef idx="0">
              <a:schemeClr val="dk1"/>
            </a:fillRef>
            <a:effectRef idx="2">
              <a:schemeClr val="dk1"/>
            </a:effectRef>
            <a:fontRef idx="minor">
              <a:schemeClr val="tx1"/>
            </a:fontRef>
          </p:style>
        </p:cxnSp>
        <p:cxnSp>
          <p:nvCxnSpPr>
            <p:cNvPr id="146" name="Straight Connector 145">
              <a:extLst>
                <a:ext uri="{FF2B5EF4-FFF2-40B4-BE49-F238E27FC236}">
                  <a16:creationId xmlns:a16="http://schemas.microsoft.com/office/drawing/2014/main" id="{C79BB194-B27E-BCBD-A0DB-7A33EFEA1D40}"/>
                </a:ext>
              </a:extLst>
            </p:cNvPr>
            <p:cNvCxnSpPr/>
            <p:nvPr/>
          </p:nvCxnSpPr>
          <p:spPr>
            <a:xfrm>
              <a:off x="8424718" y="4938713"/>
              <a:ext cx="0" cy="132700"/>
            </a:xfrm>
            <a:prstGeom prst="line">
              <a:avLst/>
            </a:prstGeom>
          </p:spPr>
          <p:style>
            <a:lnRef idx="3">
              <a:schemeClr val="dk1"/>
            </a:lnRef>
            <a:fillRef idx="0">
              <a:schemeClr val="dk1"/>
            </a:fillRef>
            <a:effectRef idx="2">
              <a:schemeClr val="dk1"/>
            </a:effectRef>
            <a:fontRef idx="minor">
              <a:schemeClr val="tx1"/>
            </a:fontRef>
          </p:style>
        </p:cxnSp>
      </p:grpSp>
      <p:grpSp>
        <p:nvGrpSpPr>
          <p:cNvPr id="147" name="Group 146">
            <a:extLst>
              <a:ext uri="{FF2B5EF4-FFF2-40B4-BE49-F238E27FC236}">
                <a16:creationId xmlns:a16="http://schemas.microsoft.com/office/drawing/2014/main" id="{823A34BF-9078-2009-034E-5BDE576BCCF2}"/>
              </a:ext>
            </a:extLst>
          </p:cNvPr>
          <p:cNvGrpSpPr/>
          <p:nvPr/>
        </p:nvGrpSpPr>
        <p:grpSpPr>
          <a:xfrm rot="10800000">
            <a:off x="1533649" y="1157184"/>
            <a:ext cx="45719" cy="101990"/>
            <a:chOff x="8361218" y="4938713"/>
            <a:chExt cx="63500" cy="132700"/>
          </a:xfrm>
        </p:grpSpPr>
        <p:cxnSp>
          <p:nvCxnSpPr>
            <p:cNvPr id="148" name="Straight Connector 147">
              <a:extLst>
                <a:ext uri="{FF2B5EF4-FFF2-40B4-BE49-F238E27FC236}">
                  <a16:creationId xmlns:a16="http://schemas.microsoft.com/office/drawing/2014/main" id="{BB9DC981-6D50-6023-6317-691B650B75E9}"/>
                </a:ext>
              </a:extLst>
            </p:cNvPr>
            <p:cNvCxnSpPr/>
            <p:nvPr/>
          </p:nvCxnSpPr>
          <p:spPr>
            <a:xfrm>
              <a:off x="8361218" y="4938713"/>
              <a:ext cx="0" cy="132700"/>
            </a:xfrm>
            <a:prstGeom prst="line">
              <a:avLst/>
            </a:prstGeom>
          </p:spPr>
          <p:style>
            <a:lnRef idx="3">
              <a:schemeClr val="dk1"/>
            </a:lnRef>
            <a:fillRef idx="0">
              <a:schemeClr val="dk1"/>
            </a:fillRef>
            <a:effectRef idx="2">
              <a:schemeClr val="dk1"/>
            </a:effectRef>
            <a:fontRef idx="minor">
              <a:schemeClr val="tx1"/>
            </a:fontRef>
          </p:style>
        </p:cxnSp>
        <p:cxnSp>
          <p:nvCxnSpPr>
            <p:cNvPr id="149" name="Straight Connector 148">
              <a:extLst>
                <a:ext uri="{FF2B5EF4-FFF2-40B4-BE49-F238E27FC236}">
                  <a16:creationId xmlns:a16="http://schemas.microsoft.com/office/drawing/2014/main" id="{071C5F8A-49C6-883B-3E16-EF027420EC77}"/>
                </a:ext>
              </a:extLst>
            </p:cNvPr>
            <p:cNvCxnSpPr/>
            <p:nvPr/>
          </p:nvCxnSpPr>
          <p:spPr>
            <a:xfrm>
              <a:off x="8424718" y="4938713"/>
              <a:ext cx="0" cy="132700"/>
            </a:xfrm>
            <a:prstGeom prst="line">
              <a:avLst/>
            </a:prstGeom>
          </p:spPr>
          <p:style>
            <a:lnRef idx="3">
              <a:schemeClr val="dk1"/>
            </a:lnRef>
            <a:fillRef idx="0">
              <a:schemeClr val="dk1"/>
            </a:fillRef>
            <a:effectRef idx="2">
              <a:schemeClr val="dk1"/>
            </a:effectRef>
            <a:fontRef idx="minor">
              <a:schemeClr val="tx1"/>
            </a:fontRef>
          </p:style>
        </p:cxnSp>
      </p:grpSp>
      <p:grpSp>
        <p:nvGrpSpPr>
          <p:cNvPr id="150" name="Group 149">
            <a:extLst>
              <a:ext uri="{FF2B5EF4-FFF2-40B4-BE49-F238E27FC236}">
                <a16:creationId xmlns:a16="http://schemas.microsoft.com/office/drawing/2014/main" id="{823A34BF-9078-2009-034E-5BDE576BCCF2}"/>
              </a:ext>
            </a:extLst>
          </p:cNvPr>
          <p:cNvGrpSpPr/>
          <p:nvPr/>
        </p:nvGrpSpPr>
        <p:grpSpPr>
          <a:xfrm rot="10800000">
            <a:off x="6640952" y="780329"/>
            <a:ext cx="45719" cy="101990"/>
            <a:chOff x="8361218" y="4938713"/>
            <a:chExt cx="63500" cy="132700"/>
          </a:xfrm>
        </p:grpSpPr>
        <p:cxnSp>
          <p:nvCxnSpPr>
            <p:cNvPr id="151" name="Straight Connector 150">
              <a:extLst>
                <a:ext uri="{FF2B5EF4-FFF2-40B4-BE49-F238E27FC236}">
                  <a16:creationId xmlns:a16="http://schemas.microsoft.com/office/drawing/2014/main" id="{BB9DC981-6D50-6023-6317-691B650B75E9}"/>
                </a:ext>
              </a:extLst>
            </p:cNvPr>
            <p:cNvCxnSpPr/>
            <p:nvPr/>
          </p:nvCxnSpPr>
          <p:spPr>
            <a:xfrm>
              <a:off x="8361218" y="4938713"/>
              <a:ext cx="0" cy="132700"/>
            </a:xfrm>
            <a:prstGeom prst="line">
              <a:avLst/>
            </a:prstGeom>
          </p:spPr>
          <p:style>
            <a:lnRef idx="3">
              <a:schemeClr val="dk1"/>
            </a:lnRef>
            <a:fillRef idx="0">
              <a:schemeClr val="dk1"/>
            </a:fillRef>
            <a:effectRef idx="2">
              <a:schemeClr val="dk1"/>
            </a:effectRef>
            <a:fontRef idx="minor">
              <a:schemeClr val="tx1"/>
            </a:fontRef>
          </p:style>
        </p:cxnSp>
        <p:cxnSp>
          <p:nvCxnSpPr>
            <p:cNvPr id="152" name="Straight Connector 151">
              <a:extLst>
                <a:ext uri="{FF2B5EF4-FFF2-40B4-BE49-F238E27FC236}">
                  <a16:creationId xmlns:a16="http://schemas.microsoft.com/office/drawing/2014/main" id="{071C5F8A-49C6-883B-3E16-EF027420EC77}"/>
                </a:ext>
              </a:extLst>
            </p:cNvPr>
            <p:cNvCxnSpPr/>
            <p:nvPr/>
          </p:nvCxnSpPr>
          <p:spPr>
            <a:xfrm>
              <a:off x="8424718" y="4938713"/>
              <a:ext cx="0" cy="132700"/>
            </a:xfrm>
            <a:prstGeom prst="line">
              <a:avLst/>
            </a:prstGeom>
          </p:spPr>
          <p:style>
            <a:lnRef idx="3">
              <a:schemeClr val="dk1"/>
            </a:lnRef>
            <a:fillRef idx="0">
              <a:schemeClr val="dk1"/>
            </a:fillRef>
            <a:effectRef idx="2">
              <a:schemeClr val="dk1"/>
            </a:effectRef>
            <a:fontRef idx="minor">
              <a:schemeClr val="tx1"/>
            </a:fontRef>
          </p:style>
        </p:cxnSp>
      </p:grpSp>
      <p:cxnSp>
        <p:nvCxnSpPr>
          <p:cNvPr id="155" name="Straight Connector 154">
            <a:extLst>
              <a:ext uri="{FF2B5EF4-FFF2-40B4-BE49-F238E27FC236}">
                <a16:creationId xmlns:a16="http://schemas.microsoft.com/office/drawing/2014/main" id="{B41BD094-AAF5-4084-C7FC-56735FD5D865}"/>
              </a:ext>
            </a:extLst>
          </p:cNvPr>
          <p:cNvCxnSpPr/>
          <p:nvPr/>
        </p:nvCxnSpPr>
        <p:spPr>
          <a:xfrm rot="5400000">
            <a:off x="1365836" y="1419139"/>
            <a:ext cx="0" cy="132700"/>
          </a:xfrm>
          <a:prstGeom prst="line">
            <a:avLst/>
          </a:prstGeom>
        </p:spPr>
        <p:style>
          <a:lnRef idx="3">
            <a:schemeClr val="dk1"/>
          </a:lnRef>
          <a:fillRef idx="0">
            <a:schemeClr val="dk1"/>
          </a:fillRef>
          <a:effectRef idx="2">
            <a:schemeClr val="dk1"/>
          </a:effectRef>
          <a:fontRef idx="minor">
            <a:schemeClr val="tx1"/>
          </a:fontRef>
        </p:style>
      </p:cxnSp>
      <p:cxnSp>
        <p:nvCxnSpPr>
          <p:cNvPr id="156" name="Straight Connector 155">
            <a:extLst>
              <a:ext uri="{FF2B5EF4-FFF2-40B4-BE49-F238E27FC236}">
                <a16:creationId xmlns:a16="http://schemas.microsoft.com/office/drawing/2014/main" id="{452A4139-146C-22D3-1B23-383FF614EDAE}"/>
              </a:ext>
            </a:extLst>
          </p:cNvPr>
          <p:cNvCxnSpPr/>
          <p:nvPr/>
        </p:nvCxnSpPr>
        <p:spPr>
          <a:xfrm>
            <a:off x="8009000" y="736997"/>
            <a:ext cx="7365" cy="194297"/>
          </a:xfrm>
          <a:prstGeom prst="line">
            <a:avLst/>
          </a:prstGeom>
        </p:spPr>
        <p:style>
          <a:lnRef idx="3">
            <a:schemeClr val="dk1"/>
          </a:lnRef>
          <a:fillRef idx="0">
            <a:schemeClr val="dk1"/>
          </a:fillRef>
          <a:effectRef idx="2">
            <a:schemeClr val="dk1"/>
          </a:effectRef>
          <a:fontRef idx="minor">
            <a:schemeClr val="tx1"/>
          </a:fontRef>
        </p:style>
      </p:cxnSp>
      <p:grpSp>
        <p:nvGrpSpPr>
          <p:cNvPr id="166" name="Group 165">
            <a:extLst>
              <a:ext uri="{FF2B5EF4-FFF2-40B4-BE49-F238E27FC236}">
                <a16:creationId xmlns:a16="http://schemas.microsoft.com/office/drawing/2014/main" id="{1D3164F0-97A2-D327-6EAB-3E7FBAE6E713}"/>
              </a:ext>
            </a:extLst>
          </p:cNvPr>
          <p:cNvGrpSpPr/>
          <p:nvPr/>
        </p:nvGrpSpPr>
        <p:grpSpPr>
          <a:xfrm rot="5400000">
            <a:off x="11855450" y="4415816"/>
            <a:ext cx="63500" cy="132700"/>
            <a:chOff x="8361218" y="4938713"/>
            <a:chExt cx="63500" cy="132700"/>
          </a:xfrm>
        </p:grpSpPr>
        <p:cxnSp>
          <p:nvCxnSpPr>
            <p:cNvPr id="167" name="Straight Connector 166">
              <a:extLst>
                <a:ext uri="{FF2B5EF4-FFF2-40B4-BE49-F238E27FC236}">
                  <a16:creationId xmlns:a16="http://schemas.microsoft.com/office/drawing/2014/main" id="{5757EA26-3532-3389-F589-7B814172845C}"/>
                </a:ext>
              </a:extLst>
            </p:cNvPr>
            <p:cNvCxnSpPr/>
            <p:nvPr/>
          </p:nvCxnSpPr>
          <p:spPr>
            <a:xfrm>
              <a:off x="8361218" y="4938713"/>
              <a:ext cx="0" cy="132700"/>
            </a:xfrm>
            <a:prstGeom prst="line">
              <a:avLst/>
            </a:prstGeom>
          </p:spPr>
          <p:style>
            <a:lnRef idx="3">
              <a:schemeClr val="dk1"/>
            </a:lnRef>
            <a:fillRef idx="0">
              <a:schemeClr val="dk1"/>
            </a:fillRef>
            <a:effectRef idx="2">
              <a:schemeClr val="dk1"/>
            </a:effectRef>
            <a:fontRef idx="minor">
              <a:schemeClr val="tx1"/>
            </a:fontRef>
          </p:style>
        </p:cxnSp>
        <p:cxnSp>
          <p:nvCxnSpPr>
            <p:cNvPr id="168" name="Straight Connector 167">
              <a:extLst>
                <a:ext uri="{FF2B5EF4-FFF2-40B4-BE49-F238E27FC236}">
                  <a16:creationId xmlns:a16="http://schemas.microsoft.com/office/drawing/2014/main" id="{C79BB194-B27E-BCBD-A0DB-7A33EFEA1D40}"/>
                </a:ext>
              </a:extLst>
            </p:cNvPr>
            <p:cNvCxnSpPr/>
            <p:nvPr/>
          </p:nvCxnSpPr>
          <p:spPr>
            <a:xfrm>
              <a:off x="8424718" y="4938713"/>
              <a:ext cx="0" cy="132700"/>
            </a:xfrm>
            <a:prstGeom prst="line">
              <a:avLst/>
            </a:prstGeom>
          </p:spPr>
          <p:style>
            <a:lnRef idx="3">
              <a:schemeClr val="dk1"/>
            </a:lnRef>
            <a:fillRef idx="0">
              <a:schemeClr val="dk1"/>
            </a:fillRef>
            <a:effectRef idx="2">
              <a:schemeClr val="dk1"/>
            </a:effectRef>
            <a:fontRef idx="minor">
              <a:schemeClr val="tx1"/>
            </a:fontRef>
          </p:style>
        </p:cxnSp>
      </p:grpSp>
      <p:grpSp>
        <p:nvGrpSpPr>
          <p:cNvPr id="187" name="Group 186">
            <a:extLst>
              <a:ext uri="{FF2B5EF4-FFF2-40B4-BE49-F238E27FC236}">
                <a16:creationId xmlns:a16="http://schemas.microsoft.com/office/drawing/2014/main" id="{1D3164F0-97A2-D327-6EAB-3E7FBAE6E713}"/>
              </a:ext>
            </a:extLst>
          </p:cNvPr>
          <p:cNvGrpSpPr/>
          <p:nvPr/>
        </p:nvGrpSpPr>
        <p:grpSpPr>
          <a:xfrm rot="5400000">
            <a:off x="1081589" y="4769685"/>
            <a:ext cx="63500" cy="132700"/>
            <a:chOff x="8361218" y="4938713"/>
            <a:chExt cx="63500" cy="132700"/>
          </a:xfrm>
        </p:grpSpPr>
        <p:cxnSp>
          <p:nvCxnSpPr>
            <p:cNvPr id="188" name="Straight Connector 187">
              <a:extLst>
                <a:ext uri="{FF2B5EF4-FFF2-40B4-BE49-F238E27FC236}">
                  <a16:creationId xmlns:a16="http://schemas.microsoft.com/office/drawing/2014/main" id="{5757EA26-3532-3389-F589-7B814172845C}"/>
                </a:ext>
              </a:extLst>
            </p:cNvPr>
            <p:cNvCxnSpPr/>
            <p:nvPr/>
          </p:nvCxnSpPr>
          <p:spPr>
            <a:xfrm>
              <a:off x="8361218" y="4938713"/>
              <a:ext cx="0" cy="132700"/>
            </a:xfrm>
            <a:prstGeom prst="line">
              <a:avLst/>
            </a:prstGeom>
          </p:spPr>
          <p:style>
            <a:lnRef idx="3">
              <a:schemeClr val="dk1"/>
            </a:lnRef>
            <a:fillRef idx="0">
              <a:schemeClr val="dk1"/>
            </a:fillRef>
            <a:effectRef idx="2">
              <a:schemeClr val="dk1"/>
            </a:effectRef>
            <a:fontRef idx="minor">
              <a:schemeClr val="tx1"/>
            </a:fontRef>
          </p:style>
        </p:cxnSp>
        <p:cxnSp>
          <p:nvCxnSpPr>
            <p:cNvPr id="189" name="Straight Connector 188">
              <a:extLst>
                <a:ext uri="{FF2B5EF4-FFF2-40B4-BE49-F238E27FC236}">
                  <a16:creationId xmlns:a16="http://schemas.microsoft.com/office/drawing/2014/main" id="{C79BB194-B27E-BCBD-A0DB-7A33EFEA1D40}"/>
                </a:ext>
              </a:extLst>
            </p:cNvPr>
            <p:cNvCxnSpPr/>
            <p:nvPr/>
          </p:nvCxnSpPr>
          <p:spPr>
            <a:xfrm>
              <a:off x="8424718" y="4938713"/>
              <a:ext cx="0" cy="132700"/>
            </a:xfrm>
            <a:prstGeom prst="line">
              <a:avLst/>
            </a:prstGeom>
          </p:spPr>
          <p:style>
            <a:lnRef idx="3">
              <a:schemeClr val="dk1"/>
            </a:lnRef>
            <a:fillRef idx="0">
              <a:schemeClr val="dk1"/>
            </a:fillRef>
            <a:effectRef idx="2">
              <a:schemeClr val="dk1"/>
            </a:effectRef>
            <a:fontRef idx="minor">
              <a:schemeClr val="tx1"/>
            </a:fontRef>
          </p:style>
        </p:cxnSp>
      </p:grpSp>
      <p:cxnSp>
        <p:nvCxnSpPr>
          <p:cNvPr id="190" name="Straight Connector 189">
            <a:extLst>
              <a:ext uri="{FF2B5EF4-FFF2-40B4-BE49-F238E27FC236}">
                <a16:creationId xmlns:a16="http://schemas.microsoft.com/office/drawing/2014/main" id="{B41BD094-AAF5-4084-C7FC-56735FD5D865}"/>
              </a:ext>
            </a:extLst>
          </p:cNvPr>
          <p:cNvCxnSpPr/>
          <p:nvPr/>
        </p:nvCxnSpPr>
        <p:spPr>
          <a:xfrm rot="5400000">
            <a:off x="7759762" y="1060343"/>
            <a:ext cx="0" cy="132700"/>
          </a:xfrm>
          <a:prstGeom prst="line">
            <a:avLst/>
          </a:prstGeom>
        </p:spPr>
        <p:style>
          <a:lnRef idx="3">
            <a:schemeClr val="dk1"/>
          </a:lnRef>
          <a:fillRef idx="0">
            <a:schemeClr val="dk1"/>
          </a:fillRef>
          <a:effectRef idx="2">
            <a:schemeClr val="dk1"/>
          </a:effectRef>
          <a:fontRef idx="minor">
            <a:schemeClr val="tx1"/>
          </a:fontRef>
        </p:style>
      </p:cxnSp>
      <p:sp>
        <p:nvSpPr>
          <p:cNvPr id="82" name="Rectangle 81">
            <a:extLst>
              <a:ext uri="{FF2B5EF4-FFF2-40B4-BE49-F238E27FC236}">
                <a16:creationId xmlns:a16="http://schemas.microsoft.com/office/drawing/2014/main" id="{AD8CF8E0-53F2-922D-BAB8-0E5C4B79147C}"/>
              </a:ext>
            </a:extLst>
          </p:cNvPr>
          <p:cNvSpPr/>
          <p:nvPr/>
        </p:nvSpPr>
        <p:spPr>
          <a:xfrm>
            <a:off x="1993750" y="3031288"/>
            <a:ext cx="1084381" cy="31865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a:t>Exam</a:t>
            </a:r>
            <a:endParaRPr lang="en-IN" sz="1400" dirty="0"/>
          </a:p>
        </p:txBody>
      </p:sp>
      <p:sp>
        <p:nvSpPr>
          <p:cNvPr id="86" name="Rectangle 85">
            <a:extLst>
              <a:ext uri="{FF2B5EF4-FFF2-40B4-BE49-F238E27FC236}">
                <a16:creationId xmlns:a16="http://schemas.microsoft.com/office/drawing/2014/main" id="{AD8CF8E0-53F2-922D-BAB8-0E5C4B79147C}"/>
              </a:ext>
            </a:extLst>
          </p:cNvPr>
          <p:cNvSpPr/>
          <p:nvPr/>
        </p:nvSpPr>
        <p:spPr>
          <a:xfrm>
            <a:off x="5732585" y="2980593"/>
            <a:ext cx="1116159" cy="38253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a:t>Assignment</a:t>
            </a:r>
            <a:endParaRPr lang="en-IN" sz="1400" dirty="0"/>
          </a:p>
        </p:txBody>
      </p:sp>
      <p:sp>
        <p:nvSpPr>
          <p:cNvPr id="87" name="Rectangle 86">
            <a:extLst>
              <a:ext uri="{FF2B5EF4-FFF2-40B4-BE49-F238E27FC236}">
                <a16:creationId xmlns:a16="http://schemas.microsoft.com/office/drawing/2014/main" id="{AD8CF8E0-53F2-922D-BAB8-0E5C4B79147C}"/>
              </a:ext>
            </a:extLst>
          </p:cNvPr>
          <p:cNvSpPr/>
          <p:nvPr/>
        </p:nvSpPr>
        <p:spPr>
          <a:xfrm>
            <a:off x="3606397" y="3068248"/>
            <a:ext cx="1374863" cy="31865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a:t>Question Bank</a:t>
            </a:r>
            <a:endParaRPr lang="en-IN" sz="1400" dirty="0"/>
          </a:p>
        </p:txBody>
      </p:sp>
      <p:sp>
        <p:nvSpPr>
          <p:cNvPr id="90" name="Diamond 89">
            <a:extLst>
              <a:ext uri="{FF2B5EF4-FFF2-40B4-BE49-F238E27FC236}">
                <a16:creationId xmlns:a16="http://schemas.microsoft.com/office/drawing/2014/main" id="{2EEBDEF6-E184-D18B-33A5-CE491A647687}"/>
              </a:ext>
            </a:extLst>
          </p:cNvPr>
          <p:cNvSpPr/>
          <p:nvPr/>
        </p:nvSpPr>
        <p:spPr>
          <a:xfrm>
            <a:off x="2992321" y="4195582"/>
            <a:ext cx="997937" cy="587783"/>
          </a:xfrm>
          <a:prstGeom prst="diamond">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100" b="1" dirty="0">
                <a:latin typeface="Times New Roman" panose="02020603050405020304" pitchFamily="18" charset="0"/>
                <a:cs typeface="Times New Roman" panose="02020603050405020304" pitchFamily="18" charset="0"/>
              </a:rPr>
              <a:t>Have</a:t>
            </a:r>
            <a:endParaRPr lang="en-IN" sz="1100" b="1" dirty="0">
              <a:latin typeface="Times New Roman" panose="02020603050405020304" pitchFamily="18" charset="0"/>
              <a:cs typeface="Times New Roman" panose="02020603050405020304" pitchFamily="18" charset="0"/>
            </a:endParaRPr>
          </a:p>
        </p:txBody>
      </p:sp>
      <p:sp>
        <p:nvSpPr>
          <p:cNvPr id="95" name="Diamond 94">
            <a:extLst>
              <a:ext uri="{FF2B5EF4-FFF2-40B4-BE49-F238E27FC236}">
                <a16:creationId xmlns:a16="http://schemas.microsoft.com/office/drawing/2014/main" id="{2EEBDEF6-E184-D18B-33A5-CE491A647687}"/>
              </a:ext>
            </a:extLst>
          </p:cNvPr>
          <p:cNvSpPr/>
          <p:nvPr/>
        </p:nvSpPr>
        <p:spPr>
          <a:xfrm>
            <a:off x="2183503" y="2164329"/>
            <a:ext cx="1440874" cy="651165"/>
          </a:xfrm>
          <a:prstGeom prst="diamond">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100" b="1" dirty="0">
                <a:latin typeface="Times New Roman" panose="02020603050405020304" pitchFamily="18" charset="0"/>
                <a:cs typeface="Times New Roman" panose="02020603050405020304" pitchFamily="18" charset="0"/>
              </a:rPr>
              <a:t>Assign</a:t>
            </a:r>
            <a:endParaRPr lang="en-IN" sz="1100" b="1" dirty="0">
              <a:latin typeface="Times New Roman" panose="02020603050405020304" pitchFamily="18" charset="0"/>
              <a:cs typeface="Times New Roman" panose="02020603050405020304" pitchFamily="18" charset="0"/>
            </a:endParaRPr>
          </a:p>
        </p:txBody>
      </p:sp>
      <p:sp>
        <p:nvSpPr>
          <p:cNvPr id="96" name="Diamond 95">
            <a:extLst>
              <a:ext uri="{FF2B5EF4-FFF2-40B4-BE49-F238E27FC236}">
                <a16:creationId xmlns:a16="http://schemas.microsoft.com/office/drawing/2014/main" id="{2EEBDEF6-E184-D18B-33A5-CE491A647687}"/>
              </a:ext>
            </a:extLst>
          </p:cNvPr>
          <p:cNvSpPr/>
          <p:nvPr/>
        </p:nvSpPr>
        <p:spPr>
          <a:xfrm>
            <a:off x="2487968" y="4753844"/>
            <a:ext cx="1440874" cy="651165"/>
          </a:xfrm>
          <a:prstGeom prst="diamond">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100" b="1" dirty="0">
                <a:latin typeface="Times New Roman" panose="02020603050405020304" pitchFamily="18" charset="0"/>
                <a:cs typeface="Times New Roman" panose="02020603050405020304" pitchFamily="18" charset="0"/>
              </a:rPr>
              <a:t>Submit</a:t>
            </a:r>
            <a:endParaRPr lang="en-IN" sz="1100" b="1" dirty="0">
              <a:latin typeface="Times New Roman" panose="02020603050405020304" pitchFamily="18" charset="0"/>
              <a:cs typeface="Times New Roman" panose="02020603050405020304" pitchFamily="18" charset="0"/>
            </a:endParaRPr>
          </a:p>
        </p:txBody>
      </p:sp>
      <p:cxnSp>
        <p:nvCxnSpPr>
          <p:cNvPr id="78" name="Elbow Connector 77"/>
          <p:cNvCxnSpPr/>
          <p:nvPr/>
        </p:nvCxnSpPr>
        <p:spPr>
          <a:xfrm rot="16200000" flipH="1">
            <a:off x="993488" y="1299899"/>
            <a:ext cx="1112994" cy="1267035"/>
          </a:xfrm>
          <a:prstGeom prst="bentConnector2">
            <a:avLst/>
          </a:prstGeom>
        </p:spPr>
        <p:style>
          <a:lnRef idx="3">
            <a:schemeClr val="dk1"/>
          </a:lnRef>
          <a:fillRef idx="0">
            <a:schemeClr val="dk1"/>
          </a:fillRef>
          <a:effectRef idx="2">
            <a:schemeClr val="dk1"/>
          </a:effectRef>
          <a:fontRef idx="minor">
            <a:schemeClr val="tx1"/>
          </a:fontRef>
        </p:style>
      </p:cxnSp>
      <p:cxnSp>
        <p:nvCxnSpPr>
          <p:cNvPr id="85" name="Elbow Connector 84"/>
          <p:cNvCxnSpPr>
            <a:stCxn id="95" idx="3"/>
            <a:endCxn id="86" idx="0"/>
          </p:cNvCxnSpPr>
          <p:nvPr/>
        </p:nvCxnSpPr>
        <p:spPr>
          <a:xfrm>
            <a:off x="3624377" y="2489912"/>
            <a:ext cx="2666288" cy="490681"/>
          </a:xfrm>
          <a:prstGeom prst="bentConnector2">
            <a:avLst/>
          </a:prstGeom>
        </p:spPr>
        <p:style>
          <a:lnRef idx="3">
            <a:schemeClr val="dk1"/>
          </a:lnRef>
          <a:fillRef idx="0">
            <a:schemeClr val="dk1"/>
          </a:fillRef>
          <a:effectRef idx="2">
            <a:schemeClr val="dk1"/>
          </a:effectRef>
          <a:fontRef idx="minor">
            <a:schemeClr val="tx1"/>
          </a:fontRef>
        </p:style>
      </p:cxnSp>
      <p:cxnSp>
        <p:nvCxnSpPr>
          <p:cNvPr id="91" name="Elbow Connector 90"/>
          <p:cNvCxnSpPr>
            <a:stCxn id="2" idx="3"/>
            <a:endCxn id="96" idx="1"/>
          </p:cNvCxnSpPr>
          <p:nvPr/>
        </p:nvCxnSpPr>
        <p:spPr>
          <a:xfrm>
            <a:off x="1459706" y="4513917"/>
            <a:ext cx="1028262" cy="565510"/>
          </a:xfrm>
          <a:prstGeom prst="bentConnector3">
            <a:avLst/>
          </a:prstGeom>
        </p:spPr>
        <p:style>
          <a:lnRef idx="3">
            <a:schemeClr val="dk1"/>
          </a:lnRef>
          <a:fillRef idx="0">
            <a:schemeClr val="dk1"/>
          </a:fillRef>
          <a:effectRef idx="2">
            <a:schemeClr val="dk1"/>
          </a:effectRef>
          <a:fontRef idx="minor">
            <a:schemeClr val="tx1"/>
          </a:fontRef>
        </p:style>
      </p:cxnSp>
      <p:cxnSp>
        <p:nvCxnSpPr>
          <p:cNvPr id="94" name="Elbow Connector 93"/>
          <p:cNvCxnSpPr>
            <a:stCxn id="96" idx="3"/>
            <a:endCxn id="86" idx="2"/>
          </p:cNvCxnSpPr>
          <p:nvPr/>
        </p:nvCxnSpPr>
        <p:spPr>
          <a:xfrm flipV="1">
            <a:off x="3928842" y="3363127"/>
            <a:ext cx="2361823" cy="1716300"/>
          </a:xfrm>
          <a:prstGeom prst="bentConnector2">
            <a:avLst/>
          </a:prstGeom>
        </p:spPr>
        <p:style>
          <a:lnRef idx="3">
            <a:schemeClr val="dk1"/>
          </a:lnRef>
          <a:fillRef idx="0">
            <a:schemeClr val="dk1"/>
          </a:fillRef>
          <a:effectRef idx="2">
            <a:schemeClr val="dk1"/>
          </a:effectRef>
          <a:fontRef idx="minor">
            <a:schemeClr val="tx1"/>
          </a:fontRef>
        </p:style>
      </p:cxnSp>
      <p:cxnSp>
        <p:nvCxnSpPr>
          <p:cNvPr id="102" name="Elbow Connector 101"/>
          <p:cNvCxnSpPr>
            <a:endCxn id="90" idx="1"/>
          </p:cNvCxnSpPr>
          <p:nvPr/>
        </p:nvCxnSpPr>
        <p:spPr>
          <a:xfrm rot="16200000" flipH="1">
            <a:off x="2370237" y="3867390"/>
            <a:ext cx="1139530" cy="104638"/>
          </a:xfrm>
          <a:prstGeom prst="bentConnector2">
            <a:avLst/>
          </a:prstGeom>
        </p:spPr>
        <p:style>
          <a:lnRef idx="3">
            <a:schemeClr val="dk1"/>
          </a:lnRef>
          <a:fillRef idx="0">
            <a:schemeClr val="dk1"/>
          </a:fillRef>
          <a:effectRef idx="2">
            <a:schemeClr val="dk1"/>
          </a:effectRef>
          <a:fontRef idx="minor">
            <a:schemeClr val="tx1"/>
          </a:fontRef>
        </p:style>
      </p:cxnSp>
      <p:cxnSp>
        <p:nvCxnSpPr>
          <p:cNvPr id="104" name="Elbow Connector 103"/>
          <p:cNvCxnSpPr>
            <a:stCxn id="87" idx="2"/>
            <a:endCxn id="90" idx="3"/>
          </p:cNvCxnSpPr>
          <p:nvPr/>
        </p:nvCxnSpPr>
        <p:spPr>
          <a:xfrm rot="5400000">
            <a:off x="3590759" y="3786403"/>
            <a:ext cx="1102571" cy="303571"/>
          </a:xfrm>
          <a:prstGeom prst="bentConnector2">
            <a:avLst/>
          </a:prstGeom>
        </p:spPr>
        <p:style>
          <a:lnRef idx="3">
            <a:schemeClr val="dk1"/>
          </a:lnRef>
          <a:fillRef idx="0">
            <a:schemeClr val="dk1"/>
          </a:fillRef>
          <a:effectRef idx="2">
            <a:schemeClr val="dk1"/>
          </a:effectRef>
          <a:fontRef idx="minor">
            <a:schemeClr val="tx1"/>
          </a:fontRef>
        </p:style>
      </p:cxnSp>
      <p:sp>
        <p:nvSpPr>
          <p:cNvPr id="125" name="Diamond 124">
            <a:extLst>
              <a:ext uri="{FF2B5EF4-FFF2-40B4-BE49-F238E27FC236}">
                <a16:creationId xmlns:a16="http://schemas.microsoft.com/office/drawing/2014/main" id="{2EEBDEF6-E184-D18B-33A5-CE491A647687}"/>
              </a:ext>
            </a:extLst>
          </p:cNvPr>
          <p:cNvSpPr/>
          <p:nvPr/>
        </p:nvSpPr>
        <p:spPr>
          <a:xfrm>
            <a:off x="247314" y="2672624"/>
            <a:ext cx="1440874" cy="651165"/>
          </a:xfrm>
          <a:prstGeom prst="diamond">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100" b="1" dirty="0">
                <a:latin typeface="Times New Roman" panose="02020603050405020304" pitchFamily="18" charset="0"/>
                <a:cs typeface="Times New Roman" panose="02020603050405020304" pitchFamily="18" charset="0"/>
              </a:rPr>
              <a:t>Create</a:t>
            </a:r>
            <a:endParaRPr lang="en-IN" sz="1100" b="1" dirty="0">
              <a:latin typeface="Times New Roman" panose="02020603050405020304" pitchFamily="18" charset="0"/>
              <a:cs typeface="Times New Roman" panose="02020603050405020304" pitchFamily="18" charset="0"/>
            </a:endParaRPr>
          </a:p>
        </p:txBody>
      </p:sp>
      <p:sp>
        <p:nvSpPr>
          <p:cNvPr id="126" name="Diamond 125">
            <a:extLst>
              <a:ext uri="{FF2B5EF4-FFF2-40B4-BE49-F238E27FC236}">
                <a16:creationId xmlns:a16="http://schemas.microsoft.com/office/drawing/2014/main" id="{2EEBDEF6-E184-D18B-33A5-CE491A647687}"/>
              </a:ext>
            </a:extLst>
          </p:cNvPr>
          <p:cNvSpPr/>
          <p:nvPr/>
        </p:nvSpPr>
        <p:spPr>
          <a:xfrm>
            <a:off x="435421" y="3395803"/>
            <a:ext cx="1440874" cy="651165"/>
          </a:xfrm>
          <a:prstGeom prst="diamond">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100" b="1" dirty="0">
                <a:latin typeface="Times New Roman" panose="02020603050405020304" pitchFamily="18" charset="0"/>
                <a:cs typeface="Times New Roman" panose="02020603050405020304" pitchFamily="18" charset="0"/>
              </a:rPr>
              <a:t>Appear</a:t>
            </a:r>
            <a:endParaRPr lang="en-IN" sz="1100" b="1" dirty="0">
              <a:latin typeface="Times New Roman" panose="02020603050405020304" pitchFamily="18" charset="0"/>
              <a:cs typeface="Times New Roman" panose="02020603050405020304" pitchFamily="18" charset="0"/>
            </a:endParaRPr>
          </a:p>
        </p:txBody>
      </p:sp>
      <p:cxnSp>
        <p:nvCxnSpPr>
          <p:cNvPr id="109" name="Elbow Connector 108"/>
          <p:cNvCxnSpPr>
            <a:stCxn id="2" idx="0"/>
            <a:endCxn id="126" idx="2"/>
          </p:cNvCxnSpPr>
          <p:nvPr/>
        </p:nvCxnSpPr>
        <p:spPr>
          <a:xfrm rot="5400000" flipH="1" flipV="1">
            <a:off x="882877" y="4081608"/>
            <a:ext cx="307621" cy="238342"/>
          </a:xfrm>
          <a:prstGeom prst="bentConnector3">
            <a:avLst/>
          </a:prstGeom>
        </p:spPr>
        <p:style>
          <a:lnRef idx="3">
            <a:schemeClr val="dk1"/>
          </a:lnRef>
          <a:fillRef idx="0">
            <a:schemeClr val="dk1"/>
          </a:fillRef>
          <a:effectRef idx="2">
            <a:schemeClr val="dk1"/>
          </a:effectRef>
          <a:fontRef idx="minor">
            <a:schemeClr val="tx1"/>
          </a:fontRef>
        </p:style>
      </p:cxnSp>
      <p:cxnSp>
        <p:nvCxnSpPr>
          <p:cNvPr id="111" name="Elbow Connector 110"/>
          <p:cNvCxnSpPr>
            <a:stCxn id="126" idx="3"/>
            <a:endCxn id="82" idx="2"/>
          </p:cNvCxnSpPr>
          <p:nvPr/>
        </p:nvCxnSpPr>
        <p:spPr>
          <a:xfrm flipV="1">
            <a:off x="1876295" y="3349943"/>
            <a:ext cx="659646" cy="371443"/>
          </a:xfrm>
          <a:prstGeom prst="bentConnector2">
            <a:avLst/>
          </a:prstGeom>
        </p:spPr>
        <p:style>
          <a:lnRef idx="3">
            <a:schemeClr val="dk1"/>
          </a:lnRef>
          <a:fillRef idx="0">
            <a:schemeClr val="dk1"/>
          </a:fillRef>
          <a:effectRef idx="2">
            <a:schemeClr val="dk1"/>
          </a:effectRef>
          <a:fontRef idx="minor">
            <a:schemeClr val="tx1"/>
          </a:fontRef>
        </p:style>
      </p:cxnSp>
      <p:cxnSp>
        <p:nvCxnSpPr>
          <p:cNvPr id="113" name="Elbow Connector 112"/>
          <p:cNvCxnSpPr>
            <a:stCxn id="125" idx="3"/>
            <a:endCxn id="82" idx="1"/>
          </p:cNvCxnSpPr>
          <p:nvPr/>
        </p:nvCxnSpPr>
        <p:spPr>
          <a:xfrm>
            <a:off x="1688188" y="2998207"/>
            <a:ext cx="305562" cy="192409"/>
          </a:xfrm>
          <a:prstGeom prst="bentConnector3">
            <a:avLst>
              <a:gd name="adj1" fmla="val 50000"/>
            </a:avLst>
          </a:prstGeom>
        </p:spPr>
        <p:style>
          <a:lnRef idx="3">
            <a:schemeClr val="dk1"/>
          </a:lnRef>
          <a:fillRef idx="0">
            <a:schemeClr val="dk1"/>
          </a:fillRef>
          <a:effectRef idx="2">
            <a:schemeClr val="dk1"/>
          </a:effectRef>
          <a:fontRef idx="minor">
            <a:schemeClr val="tx1"/>
          </a:fontRef>
        </p:style>
      </p:cxnSp>
      <p:cxnSp>
        <p:nvCxnSpPr>
          <p:cNvPr id="117" name="Elbow Connector 116"/>
          <p:cNvCxnSpPr>
            <a:endCxn id="125" idx="0"/>
          </p:cNvCxnSpPr>
          <p:nvPr/>
        </p:nvCxnSpPr>
        <p:spPr>
          <a:xfrm rot="16200000" flipH="1">
            <a:off x="113410" y="1818282"/>
            <a:ext cx="1279795" cy="428887"/>
          </a:xfrm>
          <a:prstGeom prst="bentConnector3">
            <a:avLst>
              <a:gd name="adj1" fmla="val 93282"/>
            </a:avLst>
          </a:prstGeom>
        </p:spPr>
        <p:style>
          <a:lnRef idx="3">
            <a:schemeClr val="dk1"/>
          </a:lnRef>
          <a:fillRef idx="0">
            <a:schemeClr val="dk1"/>
          </a:fillRef>
          <a:effectRef idx="2">
            <a:schemeClr val="dk1"/>
          </a:effectRef>
          <a:fontRef idx="minor">
            <a:schemeClr val="tx1"/>
          </a:fontRef>
        </p:style>
      </p:cxnSp>
      <p:grpSp>
        <p:nvGrpSpPr>
          <p:cNvPr id="139" name="Group 138">
            <a:extLst>
              <a:ext uri="{FF2B5EF4-FFF2-40B4-BE49-F238E27FC236}">
                <a16:creationId xmlns:a16="http://schemas.microsoft.com/office/drawing/2014/main" id="{1D3164F0-97A2-D327-6EAB-3E7FBAE6E713}"/>
              </a:ext>
            </a:extLst>
          </p:cNvPr>
          <p:cNvGrpSpPr/>
          <p:nvPr/>
        </p:nvGrpSpPr>
        <p:grpSpPr>
          <a:xfrm rot="5400000">
            <a:off x="883694" y="4206909"/>
            <a:ext cx="63500" cy="132700"/>
            <a:chOff x="8361218" y="4938713"/>
            <a:chExt cx="63500" cy="132700"/>
          </a:xfrm>
        </p:grpSpPr>
        <p:cxnSp>
          <p:nvCxnSpPr>
            <p:cNvPr id="140" name="Straight Connector 139">
              <a:extLst>
                <a:ext uri="{FF2B5EF4-FFF2-40B4-BE49-F238E27FC236}">
                  <a16:creationId xmlns:a16="http://schemas.microsoft.com/office/drawing/2014/main" id="{5757EA26-3532-3389-F589-7B814172845C}"/>
                </a:ext>
              </a:extLst>
            </p:cNvPr>
            <p:cNvCxnSpPr/>
            <p:nvPr/>
          </p:nvCxnSpPr>
          <p:spPr>
            <a:xfrm>
              <a:off x="8361218" y="4938713"/>
              <a:ext cx="0" cy="132700"/>
            </a:xfrm>
            <a:prstGeom prst="line">
              <a:avLst/>
            </a:prstGeom>
          </p:spPr>
          <p:style>
            <a:lnRef idx="3">
              <a:schemeClr val="dk1"/>
            </a:lnRef>
            <a:fillRef idx="0">
              <a:schemeClr val="dk1"/>
            </a:fillRef>
            <a:effectRef idx="2">
              <a:schemeClr val="dk1"/>
            </a:effectRef>
            <a:fontRef idx="minor">
              <a:schemeClr val="tx1"/>
            </a:fontRef>
          </p:style>
        </p:cxnSp>
        <p:cxnSp>
          <p:nvCxnSpPr>
            <p:cNvPr id="141" name="Straight Connector 140">
              <a:extLst>
                <a:ext uri="{FF2B5EF4-FFF2-40B4-BE49-F238E27FC236}">
                  <a16:creationId xmlns:a16="http://schemas.microsoft.com/office/drawing/2014/main" id="{C79BB194-B27E-BCBD-A0DB-7A33EFEA1D40}"/>
                </a:ext>
              </a:extLst>
            </p:cNvPr>
            <p:cNvCxnSpPr/>
            <p:nvPr/>
          </p:nvCxnSpPr>
          <p:spPr>
            <a:xfrm>
              <a:off x="8424718" y="4938713"/>
              <a:ext cx="0" cy="132700"/>
            </a:xfrm>
            <a:prstGeom prst="line">
              <a:avLst/>
            </a:prstGeom>
          </p:spPr>
          <p:style>
            <a:lnRef idx="3">
              <a:schemeClr val="dk1"/>
            </a:lnRef>
            <a:fillRef idx="0">
              <a:schemeClr val="dk1"/>
            </a:fillRef>
            <a:effectRef idx="2">
              <a:schemeClr val="dk1"/>
            </a:effectRef>
            <a:fontRef idx="minor">
              <a:schemeClr val="tx1"/>
            </a:fontRef>
          </p:style>
        </p:cxnSp>
      </p:grpSp>
      <p:grpSp>
        <p:nvGrpSpPr>
          <p:cNvPr id="142" name="Group 141">
            <a:extLst>
              <a:ext uri="{FF2B5EF4-FFF2-40B4-BE49-F238E27FC236}">
                <a16:creationId xmlns:a16="http://schemas.microsoft.com/office/drawing/2014/main" id="{1D3164F0-97A2-D327-6EAB-3E7FBAE6E713}"/>
              </a:ext>
            </a:extLst>
          </p:cNvPr>
          <p:cNvGrpSpPr/>
          <p:nvPr/>
        </p:nvGrpSpPr>
        <p:grpSpPr>
          <a:xfrm rot="5400000">
            <a:off x="2502411" y="3393654"/>
            <a:ext cx="63500" cy="132700"/>
            <a:chOff x="8361218" y="4938713"/>
            <a:chExt cx="63500" cy="132700"/>
          </a:xfrm>
        </p:grpSpPr>
        <p:cxnSp>
          <p:nvCxnSpPr>
            <p:cNvPr id="143" name="Straight Connector 142">
              <a:extLst>
                <a:ext uri="{FF2B5EF4-FFF2-40B4-BE49-F238E27FC236}">
                  <a16:creationId xmlns:a16="http://schemas.microsoft.com/office/drawing/2014/main" id="{5757EA26-3532-3389-F589-7B814172845C}"/>
                </a:ext>
              </a:extLst>
            </p:cNvPr>
            <p:cNvCxnSpPr/>
            <p:nvPr/>
          </p:nvCxnSpPr>
          <p:spPr>
            <a:xfrm>
              <a:off x="8361218" y="4938713"/>
              <a:ext cx="0" cy="132700"/>
            </a:xfrm>
            <a:prstGeom prst="line">
              <a:avLst/>
            </a:prstGeom>
          </p:spPr>
          <p:style>
            <a:lnRef idx="3">
              <a:schemeClr val="dk1"/>
            </a:lnRef>
            <a:fillRef idx="0">
              <a:schemeClr val="dk1"/>
            </a:fillRef>
            <a:effectRef idx="2">
              <a:schemeClr val="dk1"/>
            </a:effectRef>
            <a:fontRef idx="minor">
              <a:schemeClr val="tx1"/>
            </a:fontRef>
          </p:style>
        </p:cxnSp>
        <p:cxnSp>
          <p:nvCxnSpPr>
            <p:cNvPr id="153" name="Straight Connector 152">
              <a:extLst>
                <a:ext uri="{FF2B5EF4-FFF2-40B4-BE49-F238E27FC236}">
                  <a16:creationId xmlns:a16="http://schemas.microsoft.com/office/drawing/2014/main" id="{C79BB194-B27E-BCBD-A0DB-7A33EFEA1D40}"/>
                </a:ext>
              </a:extLst>
            </p:cNvPr>
            <p:cNvCxnSpPr/>
            <p:nvPr/>
          </p:nvCxnSpPr>
          <p:spPr>
            <a:xfrm>
              <a:off x="8424718" y="4938713"/>
              <a:ext cx="0" cy="132700"/>
            </a:xfrm>
            <a:prstGeom prst="line">
              <a:avLst/>
            </a:prstGeom>
          </p:spPr>
          <p:style>
            <a:lnRef idx="3">
              <a:schemeClr val="dk1"/>
            </a:lnRef>
            <a:fillRef idx="0">
              <a:schemeClr val="dk1"/>
            </a:fillRef>
            <a:effectRef idx="2">
              <a:schemeClr val="dk1"/>
            </a:effectRef>
            <a:fontRef idx="minor">
              <a:schemeClr val="tx1"/>
            </a:fontRef>
          </p:style>
        </p:cxnSp>
      </p:grpSp>
      <p:grpSp>
        <p:nvGrpSpPr>
          <p:cNvPr id="154" name="Group 153">
            <a:extLst>
              <a:ext uri="{FF2B5EF4-FFF2-40B4-BE49-F238E27FC236}">
                <a16:creationId xmlns:a16="http://schemas.microsoft.com/office/drawing/2014/main" id="{823A34BF-9078-2009-034E-5BDE576BCCF2}"/>
              </a:ext>
            </a:extLst>
          </p:cNvPr>
          <p:cNvGrpSpPr/>
          <p:nvPr/>
        </p:nvGrpSpPr>
        <p:grpSpPr>
          <a:xfrm rot="10800000">
            <a:off x="1895332" y="3137563"/>
            <a:ext cx="45719" cy="101990"/>
            <a:chOff x="8361218" y="4938713"/>
            <a:chExt cx="63500" cy="132700"/>
          </a:xfrm>
        </p:grpSpPr>
        <p:cxnSp>
          <p:nvCxnSpPr>
            <p:cNvPr id="157" name="Straight Connector 156">
              <a:extLst>
                <a:ext uri="{FF2B5EF4-FFF2-40B4-BE49-F238E27FC236}">
                  <a16:creationId xmlns:a16="http://schemas.microsoft.com/office/drawing/2014/main" id="{BB9DC981-6D50-6023-6317-691B650B75E9}"/>
                </a:ext>
              </a:extLst>
            </p:cNvPr>
            <p:cNvCxnSpPr/>
            <p:nvPr/>
          </p:nvCxnSpPr>
          <p:spPr>
            <a:xfrm>
              <a:off x="8361218" y="4938713"/>
              <a:ext cx="0" cy="132700"/>
            </a:xfrm>
            <a:prstGeom prst="line">
              <a:avLst/>
            </a:prstGeom>
          </p:spPr>
          <p:style>
            <a:lnRef idx="3">
              <a:schemeClr val="dk1"/>
            </a:lnRef>
            <a:fillRef idx="0">
              <a:schemeClr val="dk1"/>
            </a:fillRef>
            <a:effectRef idx="2">
              <a:schemeClr val="dk1"/>
            </a:effectRef>
            <a:fontRef idx="minor">
              <a:schemeClr val="tx1"/>
            </a:fontRef>
          </p:style>
        </p:cxnSp>
        <p:cxnSp>
          <p:nvCxnSpPr>
            <p:cNvPr id="158" name="Straight Connector 157">
              <a:extLst>
                <a:ext uri="{FF2B5EF4-FFF2-40B4-BE49-F238E27FC236}">
                  <a16:creationId xmlns:a16="http://schemas.microsoft.com/office/drawing/2014/main" id="{071C5F8A-49C6-883B-3E16-EF027420EC77}"/>
                </a:ext>
              </a:extLst>
            </p:cNvPr>
            <p:cNvCxnSpPr/>
            <p:nvPr/>
          </p:nvCxnSpPr>
          <p:spPr>
            <a:xfrm>
              <a:off x="8424718" y="4938713"/>
              <a:ext cx="0" cy="132700"/>
            </a:xfrm>
            <a:prstGeom prst="line">
              <a:avLst/>
            </a:prstGeom>
          </p:spPr>
          <p:style>
            <a:lnRef idx="3">
              <a:schemeClr val="dk1"/>
            </a:lnRef>
            <a:fillRef idx="0">
              <a:schemeClr val="dk1"/>
            </a:fillRef>
            <a:effectRef idx="2">
              <a:schemeClr val="dk1"/>
            </a:effectRef>
            <a:fontRef idx="minor">
              <a:schemeClr val="tx1"/>
            </a:fontRef>
          </p:style>
        </p:cxnSp>
      </p:grpSp>
      <p:cxnSp>
        <p:nvCxnSpPr>
          <p:cNvPr id="159" name="Straight Connector 158">
            <a:extLst>
              <a:ext uri="{FF2B5EF4-FFF2-40B4-BE49-F238E27FC236}">
                <a16:creationId xmlns:a16="http://schemas.microsoft.com/office/drawing/2014/main" id="{B41BD094-AAF5-4084-C7FC-56735FD5D865}"/>
              </a:ext>
            </a:extLst>
          </p:cNvPr>
          <p:cNvCxnSpPr/>
          <p:nvPr/>
        </p:nvCxnSpPr>
        <p:spPr>
          <a:xfrm rot="5400000">
            <a:off x="538863" y="1419139"/>
            <a:ext cx="0" cy="132700"/>
          </a:xfrm>
          <a:prstGeom prst="line">
            <a:avLst/>
          </a:prstGeom>
        </p:spPr>
        <p:style>
          <a:lnRef idx="3">
            <a:schemeClr val="dk1"/>
          </a:lnRef>
          <a:fillRef idx="0">
            <a:schemeClr val="dk1"/>
          </a:fillRef>
          <a:effectRef idx="2">
            <a:schemeClr val="dk1"/>
          </a:effectRef>
          <a:fontRef idx="minor">
            <a:schemeClr val="tx1"/>
          </a:fontRef>
        </p:style>
      </p:cxnSp>
      <p:grpSp>
        <p:nvGrpSpPr>
          <p:cNvPr id="160" name="Group 159">
            <a:extLst>
              <a:ext uri="{FF2B5EF4-FFF2-40B4-BE49-F238E27FC236}">
                <a16:creationId xmlns:a16="http://schemas.microsoft.com/office/drawing/2014/main" id="{1D3164F0-97A2-D327-6EAB-3E7FBAE6E713}"/>
              </a:ext>
            </a:extLst>
          </p:cNvPr>
          <p:cNvGrpSpPr/>
          <p:nvPr/>
        </p:nvGrpSpPr>
        <p:grpSpPr>
          <a:xfrm rot="5400000">
            <a:off x="4262081" y="3441857"/>
            <a:ext cx="63500" cy="132700"/>
            <a:chOff x="8361218" y="4938713"/>
            <a:chExt cx="63500" cy="132700"/>
          </a:xfrm>
        </p:grpSpPr>
        <p:cxnSp>
          <p:nvCxnSpPr>
            <p:cNvPr id="161" name="Straight Connector 160">
              <a:extLst>
                <a:ext uri="{FF2B5EF4-FFF2-40B4-BE49-F238E27FC236}">
                  <a16:creationId xmlns:a16="http://schemas.microsoft.com/office/drawing/2014/main" id="{5757EA26-3532-3389-F589-7B814172845C}"/>
                </a:ext>
              </a:extLst>
            </p:cNvPr>
            <p:cNvCxnSpPr/>
            <p:nvPr/>
          </p:nvCxnSpPr>
          <p:spPr>
            <a:xfrm>
              <a:off x="8361218" y="4938713"/>
              <a:ext cx="0" cy="132700"/>
            </a:xfrm>
            <a:prstGeom prst="line">
              <a:avLst/>
            </a:prstGeom>
          </p:spPr>
          <p:style>
            <a:lnRef idx="3">
              <a:schemeClr val="dk1"/>
            </a:lnRef>
            <a:fillRef idx="0">
              <a:schemeClr val="dk1"/>
            </a:fillRef>
            <a:effectRef idx="2">
              <a:schemeClr val="dk1"/>
            </a:effectRef>
            <a:fontRef idx="minor">
              <a:schemeClr val="tx1"/>
            </a:fontRef>
          </p:style>
        </p:cxnSp>
        <p:cxnSp>
          <p:nvCxnSpPr>
            <p:cNvPr id="162" name="Straight Connector 161">
              <a:extLst>
                <a:ext uri="{FF2B5EF4-FFF2-40B4-BE49-F238E27FC236}">
                  <a16:creationId xmlns:a16="http://schemas.microsoft.com/office/drawing/2014/main" id="{C79BB194-B27E-BCBD-A0DB-7A33EFEA1D40}"/>
                </a:ext>
              </a:extLst>
            </p:cNvPr>
            <p:cNvCxnSpPr/>
            <p:nvPr/>
          </p:nvCxnSpPr>
          <p:spPr>
            <a:xfrm>
              <a:off x="8424718" y="4938713"/>
              <a:ext cx="0" cy="132700"/>
            </a:xfrm>
            <a:prstGeom prst="line">
              <a:avLst/>
            </a:prstGeom>
          </p:spPr>
          <p:style>
            <a:lnRef idx="3">
              <a:schemeClr val="dk1"/>
            </a:lnRef>
            <a:fillRef idx="0">
              <a:schemeClr val="dk1"/>
            </a:fillRef>
            <a:effectRef idx="2">
              <a:schemeClr val="dk1"/>
            </a:effectRef>
            <a:fontRef idx="minor">
              <a:schemeClr val="tx1"/>
            </a:fontRef>
          </p:style>
        </p:cxnSp>
      </p:grpSp>
      <p:grpSp>
        <p:nvGrpSpPr>
          <p:cNvPr id="163" name="Group 162">
            <a:extLst>
              <a:ext uri="{FF2B5EF4-FFF2-40B4-BE49-F238E27FC236}">
                <a16:creationId xmlns:a16="http://schemas.microsoft.com/office/drawing/2014/main" id="{1D3164F0-97A2-D327-6EAB-3E7FBAE6E713}"/>
              </a:ext>
            </a:extLst>
          </p:cNvPr>
          <p:cNvGrpSpPr/>
          <p:nvPr/>
        </p:nvGrpSpPr>
        <p:grpSpPr>
          <a:xfrm rot="5400000">
            <a:off x="2847906" y="3423184"/>
            <a:ext cx="63500" cy="132700"/>
            <a:chOff x="8361218" y="4938713"/>
            <a:chExt cx="63500" cy="132700"/>
          </a:xfrm>
        </p:grpSpPr>
        <p:cxnSp>
          <p:nvCxnSpPr>
            <p:cNvPr id="164" name="Straight Connector 163">
              <a:extLst>
                <a:ext uri="{FF2B5EF4-FFF2-40B4-BE49-F238E27FC236}">
                  <a16:creationId xmlns:a16="http://schemas.microsoft.com/office/drawing/2014/main" id="{5757EA26-3532-3389-F589-7B814172845C}"/>
                </a:ext>
              </a:extLst>
            </p:cNvPr>
            <p:cNvCxnSpPr/>
            <p:nvPr/>
          </p:nvCxnSpPr>
          <p:spPr>
            <a:xfrm>
              <a:off x="8361218" y="4938713"/>
              <a:ext cx="0" cy="132700"/>
            </a:xfrm>
            <a:prstGeom prst="line">
              <a:avLst/>
            </a:prstGeom>
          </p:spPr>
          <p:style>
            <a:lnRef idx="3">
              <a:schemeClr val="dk1"/>
            </a:lnRef>
            <a:fillRef idx="0">
              <a:schemeClr val="dk1"/>
            </a:fillRef>
            <a:effectRef idx="2">
              <a:schemeClr val="dk1"/>
            </a:effectRef>
            <a:fontRef idx="minor">
              <a:schemeClr val="tx1"/>
            </a:fontRef>
          </p:style>
        </p:cxnSp>
        <p:cxnSp>
          <p:nvCxnSpPr>
            <p:cNvPr id="165" name="Straight Connector 164">
              <a:extLst>
                <a:ext uri="{FF2B5EF4-FFF2-40B4-BE49-F238E27FC236}">
                  <a16:creationId xmlns:a16="http://schemas.microsoft.com/office/drawing/2014/main" id="{C79BB194-B27E-BCBD-A0DB-7A33EFEA1D40}"/>
                </a:ext>
              </a:extLst>
            </p:cNvPr>
            <p:cNvCxnSpPr/>
            <p:nvPr/>
          </p:nvCxnSpPr>
          <p:spPr>
            <a:xfrm>
              <a:off x="8424718" y="4938713"/>
              <a:ext cx="0" cy="132700"/>
            </a:xfrm>
            <a:prstGeom prst="line">
              <a:avLst/>
            </a:prstGeom>
          </p:spPr>
          <p:style>
            <a:lnRef idx="3">
              <a:schemeClr val="dk1"/>
            </a:lnRef>
            <a:fillRef idx="0">
              <a:schemeClr val="dk1"/>
            </a:fillRef>
            <a:effectRef idx="2">
              <a:schemeClr val="dk1"/>
            </a:effectRef>
            <a:fontRef idx="minor">
              <a:schemeClr val="tx1"/>
            </a:fontRef>
          </p:style>
        </p:cxnSp>
      </p:grpSp>
      <p:grpSp>
        <p:nvGrpSpPr>
          <p:cNvPr id="169" name="Group 168">
            <a:extLst>
              <a:ext uri="{FF2B5EF4-FFF2-40B4-BE49-F238E27FC236}">
                <a16:creationId xmlns:a16="http://schemas.microsoft.com/office/drawing/2014/main" id="{1D3164F0-97A2-D327-6EAB-3E7FBAE6E713}"/>
              </a:ext>
            </a:extLst>
          </p:cNvPr>
          <p:cNvGrpSpPr/>
          <p:nvPr/>
        </p:nvGrpSpPr>
        <p:grpSpPr>
          <a:xfrm rot="5400000">
            <a:off x="6263320" y="2808606"/>
            <a:ext cx="63500" cy="132700"/>
            <a:chOff x="8361218" y="4938713"/>
            <a:chExt cx="63500" cy="132700"/>
          </a:xfrm>
        </p:grpSpPr>
        <p:cxnSp>
          <p:nvCxnSpPr>
            <p:cNvPr id="170" name="Straight Connector 169">
              <a:extLst>
                <a:ext uri="{FF2B5EF4-FFF2-40B4-BE49-F238E27FC236}">
                  <a16:creationId xmlns:a16="http://schemas.microsoft.com/office/drawing/2014/main" id="{5757EA26-3532-3389-F589-7B814172845C}"/>
                </a:ext>
              </a:extLst>
            </p:cNvPr>
            <p:cNvCxnSpPr/>
            <p:nvPr/>
          </p:nvCxnSpPr>
          <p:spPr>
            <a:xfrm>
              <a:off x="8361218" y="4938713"/>
              <a:ext cx="0" cy="132700"/>
            </a:xfrm>
            <a:prstGeom prst="line">
              <a:avLst/>
            </a:prstGeom>
          </p:spPr>
          <p:style>
            <a:lnRef idx="3">
              <a:schemeClr val="dk1"/>
            </a:lnRef>
            <a:fillRef idx="0">
              <a:schemeClr val="dk1"/>
            </a:fillRef>
            <a:effectRef idx="2">
              <a:schemeClr val="dk1"/>
            </a:effectRef>
            <a:fontRef idx="minor">
              <a:schemeClr val="tx1"/>
            </a:fontRef>
          </p:style>
        </p:cxnSp>
        <p:cxnSp>
          <p:nvCxnSpPr>
            <p:cNvPr id="171" name="Straight Connector 170">
              <a:extLst>
                <a:ext uri="{FF2B5EF4-FFF2-40B4-BE49-F238E27FC236}">
                  <a16:creationId xmlns:a16="http://schemas.microsoft.com/office/drawing/2014/main" id="{C79BB194-B27E-BCBD-A0DB-7A33EFEA1D40}"/>
                </a:ext>
              </a:extLst>
            </p:cNvPr>
            <p:cNvCxnSpPr/>
            <p:nvPr/>
          </p:nvCxnSpPr>
          <p:spPr>
            <a:xfrm>
              <a:off x="8424718" y="4938713"/>
              <a:ext cx="0" cy="132700"/>
            </a:xfrm>
            <a:prstGeom prst="line">
              <a:avLst/>
            </a:prstGeom>
          </p:spPr>
          <p:style>
            <a:lnRef idx="3">
              <a:schemeClr val="dk1"/>
            </a:lnRef>
            <a:fillRef idx="0">
              <a:schemeClr val="dk1"/>
            </a:fillRef>
            <a:effectRef idx="2">
              <a:schemeClr val="dk1"/>
            </a:effectRef>
            <a:fontRef idx="minor">
              <a:schemeClr val="tx1"/>
            </a:fontRef>
          </p:style>
        </p:cxnSp>
      </p:grpSp>
      <p:cxnSp>
        <p:nvCxnSpPr>
          <p:cNvPr id="172" name="Straight Connector 171">
            <a:extLst>
              <a:ext uri="{FF2B5EF4-FFF2-40B4-BE49-F238E27FC236}">
                <a16:creationId xmlns:a16="http://schemas.microsoft.com/office/drawing/2014/main" id="{B41BD094-AAF5-4084-C7FC-56735FD5D865}"/>
              </a:ext>
            </a:extLst>
          </p:cNvPr>
          <p:cNvCxnSpPr/>
          <p:nvPr/>
        </p:nvCxnSpPr>
        <p:spPr>
          <a:xfrm rot="5400000">
            <a:off x="922169" y="1419139"/>
            <a:ext cx="0" cy="132700"/>
          </a:xfrm>
          <a:prstGeom prst="line">
            <a:avLst/>
          </a:prstGeom>
        </p:spPr>
        <p:style>
          <a:lnRef idx="3">
            <a:schemeClr val="dk1"/>
          </a:lnRef>
          <a:fillRef idx="0">
            <a:schemeClr val="dk1"/>
          </a:fillRef>
          <a:effectRef idx="2">
            <a:schemeClr val="dk1"/>
          </a:effectRef>
          <a:fontRef idx="minor">
            <a:schemeClr val="tx1"/>
          </a:fontRef>
        </p:style>
      </p:cxnSp>
      <p:cxnSp>
        <p:nvCxnSpPr>
          <p:cNvPr id="173" name="Straight Connector 172">
            <a:extLst>
              <a:ext uri="{FF2B5EF4-FFF2-40B4-BE49-F238E27FC236}">
                <a16:creationId xmlns:a16="http://schemas.microsoft.com/office/drawing/2014/main" id="{452A4139-146C-22D3-1B23-383FF614EDAE}"/>
              </a:ext>
            </a:extLst>
          </p:cNvPr>
          <p:cNvCxnSpPr/>
          <p:nvPr/>
        </p:nvCxnSpPr>
        <p:spPr>
          <a:xfrm>
            <a:off x="1569522" y="4399281"/>
            <a:ext cx="7365" cy="194297"/>
          </a:xfrm>
          <a:prstGeom prst="line">
            <a:avLst/>
          </a:prstGeom>
        </p:spPr>
        <p:style>
          <a:lnRef idx="3">
            <a:schemeClr val="dk1"/>
          </a:lnRef>
          <a:fillRef idx="0">
            <a:schemeClr val="dk1"/>
          </a:fillRef>
          <a:effectRef idx="2">
            <a:schemeClr val="dk1"/>
          </a:effectRef>
          <a:fontRef idx="minor">
            <a:schemeClr val="tx1"/>
          </a:fontRef>
        </p:style>
      </p:cxnSp>
      <p:grpSp>
        <p:nvGrpSpPr>
          <p:cNvPr id="174" name="Group 173">
            <a:extLst>
              <a:ext uri="{FF2B5EF4-FFF2-40B4-BE49-F238E27FC236}">
                <a16:creationId xmlns:a16="http://schemas.microsoft.com/office/drawing/2014/main" id="{1D3164F0-97A2-D327-6EAB-3E7FBAE6E713}"/>
              </a:ext>
            </a:extLst>
          </p:cNvPr>
          <p:cNvGrpSpPr/>
          <p:nvPr/>
        </p:nvGrpSpPr>
        <p:grpSpPr>
          <a:xfrm rot="5400000">
            <a:off x="6262323" y="3477732"/>
            <a:ext cx="63500" cy="132700"/>
            <a:chOff x="8361218" y="4938713"/>
            <a:chExt cx="63500" cy="132700"/>
          </a:xfrm>
        </p:grpSpPr>
        <p:cxnSp>
          <p:nvCxnSpPr>
            <p:cNvPr id="175" name="Straight Connector 174">
              <a:extLst>
                <a:ext uri="{FF2B5EF4-FFF2-40B4-BE49-F238E27FC236}">
                  <a16:creationId xmlns:a16="http://schemas.microsoft.com/office/drawing/2014/main" id="{5757EA26-3532-3389-F589-7B814172845C}"/>
                </a:ext>
              </a:extLst>
            </p:cNvPr>
            <p:cNvCxnSpPr/>
            <p:nvPr/>
          </p:nvCxnSpPr>
          <p:spPr>
            <a:xfrm>
              <a:off x="8361218" y="4938713"/>
              <a:ext cx="0" cy="132700"/>
            </a:xfrm>
            <a:prstGeom prst="line">
              <a:avLst/>
            </a:prstGeom>
          </p:spPr>
          <p:style>
            <a:lnRef idx="3">
              <a:schemeClr val="dk1"/>
            </a:lnRef>
            <a:fillRef idx="0">
              <a:schemeClr val="dk1"/>
            </a:fillRef>
            <a:effectRef idx="2">
              <a:schemeClr val="dk1"/>
            </a:effectRef>
            <a:fontRef idx="minor">
              <a:schemeClr val="tx1"/>
            </a:fontRef>
          </p:style>
        </p:cxnSp>
        <p:cxnSp>
          <p:nvCxnSpPr>
            <p:cNvPr id="176" name="Straight Connector 175">
              <a:extLst>
                <a:ext uri="{FF2B5EF4-FFF2-40B4-BE49-F238E27FC236}">
                  <a16:creationId xmlns:a16="http://schemas.microsoft.com/office/drawing/2014/main" id="{C79BB194-B27E-BCBD-A0DB-7A33EFEA1D40}"/>
                </a:ext>
              </a:extLst>
            </p:cNvPr>
            <p:cNvCxnSpPr/>
            <p:nvPr/>
          </p:nvCxnSpPr>
          <p:spPr>
            <a:xfrm>
              <a:off x="8424718" y="4938713"/>
              <a:ext cx="0" cy="132700"/>
            </a:xfrm>
            <a:prstGeom prst="line">
              <a:avLst/>
            </a:prstGeom>
          </p:spPr>
          <p:style>
            <a:lnRef idx="3">
              <a:schemeClr val="dk1"/>
            </a:lnRef>
            <a:fillRef idx="0">
              <a:schemeClr val="dk1"/>
            </a:fillRef>
            <a:effectRef idx="2">
              <a:schemeClr val="dk1"/>
            </a:effectRef>
            <a:fontRef idx="minor">
              <a:schemeClr val="tx1"/>
            </a:fontRef>
          </p:style>
        </p:cxnSp>
      </p:grpSp>
      <p:cxnSp>
        <p:nvCxnSpPr>
          <p:cNvPr id="32" name="Elbow Connector 31"/>
          <p:cNvCxnSpPr>
            <a:endCxn id="13" idx="1"/>
          </p:cNvCxnSpPr>
          <p:nvPr/>
        </p:nvCxnSpPr>
        <p:spPr>
          <a:xfrm rot="16200000" flipH="1">
            <a:off x="6918945" y="1872411"/>
            <a:ext cx="2060187" cy="347043"/>
          </a:xfrm>
          <a:prstGeom prst="bentConnector2">
            <a:avLst/>
          </a:prstGeom>
        </p:spPr>
        <p:style>
          <a:lnRef idx="3">
            <a:schemeClr val="dk1"/>
          </a:lnRef>
          <a:fillRef idx="0">
            <a:schemeClr val="dk1"/>
          </a:fillRef>
          <a:effectRef idx="2">
            <a:schemeClr val="dk1"/>
          </a:effectRef>
          <a:fontRef idx="minor">
            <a:schemeClr val="tx1"/>
          </a:fontRef>
        </p:style>
      </p:cxnSp>
      <p:cxnSp>
        <p:nvCxnSpPr>
          <p:cNvPr id="46" name="Elbow Connector 45"/>
          <p:cNvCxnSpPr>
            <a:stCxn id="5" idx="2"/>
            <a:endCxn id="13" idx="0"/>
          </p:cNvCxnSpPr>
          <p:nvPr/>
        </p:nvCxnSpPr>
        <p:spPr>
          <a:xfrm rot="5400000">
            <a:off x="8962180" y="2162994"/>
            <a:ext cx="468268" cy="706633"/>
          </a:xfrm>
          <a:prstGeom prst="bentConnector3">
            <a:avLst/>
          </a:prstGeom>
        </p:spPr>
        <p:style>
          <a:lnRef idx="3">
            <a:schemeClr val="dk1"/>
          </a:lnRef>
          <a:fillRef idx="0">
            <a:schemeClr val="dk1"/>
          </a:fillRef>
          <a:effectRef idx="2">
            <a:schemeClr val="dk1"/>
          </a:effectRef>
          <a:fontRef idx="minor">
            <a:schemeClr val="tx1"/>
          </a:fontRef>
        </p:style>
      </p:cxnSp>
      <p:sp>
        <p:nvSpPr>
          <p:cNvPr id="123" name="Rectangle 122">
            <a:extLst>
              <a:ext uri="{FF2B5EF4-FFF2-40B4-BE49-F238E27FC236}">
                <a16:creationId xmlns:a16="http://schemas.microsoft.com/office/drawing/2014/main" id="{14DE5AE4-8C3D-7266-B69F-A778A1612060}"/>
              </a:ext>
            </a:extLst>
          </p:cNvPr>
          <p:cNvSpPr/>
          <p:nvPr/>
        </p:nvSpPr>
        <p:spPr>
          <a:xfrm>
            <a:off x="10449708" y="5512790"/>
            <a:ext cx="1084381" cy="31865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a:t>Admin</a:t>
            </a:r>
            <a:endParaRPr lang="en-IN" sz="1400" dirty="0"/>
          </a:p>
        </p:txBody>
      </p:sp>
      <p:sp>
        <p:nvSpPr>
          <p:cNvPr id="127" name="Diamond 126">
            <a:extLst>
              <a:ext uri="{FF2B5EF4-FFF2-40B4-BE49-F238E27FC236}">
                <a16:creationId xmlns:a16="http://schemas.microsoft.com/office/drawing/2014/main" id="{7C67D346-D479-F206-3FE5-79B83C23B175}"/>
              </a:ext>
            </a:extLst>
          </p:cNvPr>
          <p:cNvSpPr/>
          <p:nvPr/>
        </p:nvSpPr>
        <p:spPr>
          <a:xfrm>
            <a:off x="9266338" y="3390548"/>
            <a:ext cx="948578" cy="462261"/>
          </a:xfrm>
          <a:prstGeom prst="diamond">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100" b="1" dirty="0">
                <a:latin typeface="Times New Roman" panose="02020603050405020304" pitchFamily="18" charset="0"/>
                <a:cs typeface="Times New Roman" panose="02020603050405020304" pitchFamily="18" charset="0"/>
              </a:rPr>
              <a:t>Add</a:t>
            </a:r>
            <a:endParaRPr lang="en-IN" sz="1100" b="1" dirty="0">
              <a:latin typeface="Times New Roman" panose="02020603050405020304" pitchFamily="18" charset="0"/>
              <a:cs typeface="Times New Roman" panose="02020603050405020304" pitchFamily="18" charset="0"/>
            </a:endParaRPr>
          </a:p>
        </p:txBody>
      </p:sp>
      <p:sp>
        <p:nvSpPr>
          <p:cNvPr id="128" name="Diamond 127">
            <a:extLst>
              <a:ext uri="{FF2B5EF4-FFF2-40B4-BE49-F238E27FC236}">
                <a16:creationId xmlns:a16="http://schemas.microsoft.com/office/drawing/2014/main" id="{7C67D346-D479-F206-3FE5-79B83C23B175}"/>
              </a:ext>
            </a:extLst>
          </p:cNvPr>
          <p:cNvSpPr/>
          <p:nvPr/>
        </p:nvSpPr>
        <p:spPr>
          <a:xfrm>
            <a:off x="7351823" y="3464708"/>
            <a:ext cx="948578" cy="462261"/>
          </a:xfrm>
          <a:prstGeom prst="diamond">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100" b="1" dirty="0">
                <a:latin typeface="Times New Roman" panose="02020603050405020304" pitchFamily="18" charset="0"/>
                <a:cs typeface="Times New Roman" panose="02020603050405020304" pitchFamily="18" charset="0"/>
              </a:rPr>
              <a:t>Add</a:t>
            </a:r>
            <a:endParaRPr lang="en-IN" sz="1100" b="1" dirty="0">
              <a:latin typeface="Times New Roman" panose="02020603050405020304" pitchFamily="18" charset="0"/>
              <a:cs typeface="Times New Roman" panose="02020603050405020304" pitchFamily="18" charset="0"/>
            </a:endParaRPr>
          </a:p>
        </p:txBody>
      </p:sp>
      <p:sp>
        <p:nvSpPr>
          <p:cNvPr id="136" name="Diamond 135">
            <a:extLst>
              <a:ext uri="{FF2B5EF4-FFF2-40B4-BE49-F238E27FC236}">
                <a16:creationId xmlns:a16="http://schemas.microsoft.com/office/drawing/2014/main" id="{7C67D346-D479-F206-3FE5-79B83C23B175}"/>
              </a:ext>
            </a:extLst>
          </p:cNvPr>
          <p:cNvSpPr/>
          <p:nvPr/>
        </p:nvSpPr>
        <p:spPr>
          <a:xfrm>
            <a:off x="8040143" y="5682167"/>
            <a:ext cx="948578" cy="462261"/>
          </a:xfrm>
          <a:prstGeom prst="diamond">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100" b="1" dirty="0">
                <a:latin typeface="Times New Roman" panose="02020603050405020304" pitchFamily="18" charset="0"/>
                <a:cs typeface="Times New Roman" panose="02020603050405020304" pitchFamily="18" charset="0"/>
              </a:rPr>
              <a:t>Add</a:t>
            </a:r>
            <a:endParaRPr lang="en-IN" sz="1100" b="1" dirty="0">
              <a:latin typeface="Times New Roman" panose="02020603050405020304" pitchFamily="18" charset="0"/>
              <a:cs typeface="Times New Roman" panose="02020603050405020304" pitchFamily="18" charset="0"/>
            </a:endParaRPr>
          </a:p>
        </p:txBody>
      </p:sp>
      <p:sp>
        <p:nvSpPr>
          <p:cNvPr id="137" name="Diamond 136">
            <a:extLst>
              <a:ext uri="{FF2B5EF4-FFF2-40B4-BE49-F238E27FC236}">
                <a16:creationId xmlns:a16="http://schemas.microsoft.com/office/drawing/2014/main" id="{7C67D346-D479-F206-3FE5-79B83C23B175}"/>
              </a:ext>
            </a:extLst>
          </p:cNvPr>
          <p:cNvSpPr/>
          <p:nvPr/>
        </p:nvSpPr>
        <p:spPr>
          <a:xfrm>
            <a:off x="10737911" y="4773525"/>
            <a:ext cx="948578" cy="462261"/>
          </a:xfrm>
          <a:prstGeom prst="diamond">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100" b="1" dirty="0">
                <a:latin typeface="Times New Roman" panose="02020603050405020304" pitchFamily="18" charset="0"/>
                <a:cs typeface="Times New Roman" panose="02020603050405020304" pitchFamily="18" charset="0"/>
              </a:rPr>
              <a:t>Add</a:t>
            </a:r>
            <a:endParaRPr lang="en-IN" sz="1100" b="1" dirty="0">
              <a:latin typeface="Times New Roman" panose="02020603050405020304" pitchFamily="18" charset="0"/>
              <a:cs typeface="Times New Roman" panose="02020603050405020304" pitchFamily="18" charset="0"/>
            </a:endParaRPr>
          </a:p>
        </p:txBody>
      </p:sp>
      <p:cxnSp>
        <p:nvCxnSpPr>
          <p:cNvPr id="75" name="Elbow Connector 74"/>
          <p:cNvCxnSpPr>
            <a:stCxn id="137" idx="0"/>
            <a:endCxn id="4" idx="2"/>
          </p:cNvCxnSpPr>
          <p:nvPr/>
        </p:nvCxnSpPr>
        <p:spPr>
          <a:xfrm rot="5400000" flipH="1" flipV="1">
            <a:off x="11015258" y="4459237"/>
            <a:ext cx="511230" cy="117347"/>
          </a:xfrm>
          <a:prstGeom prst="bentConnector3">
            <a:avLst/>
          </a:prstGeom>
        </p:spPr>
        <p:style>
          <a:lnRef idx="3">
            <a:schemeClr val="dk1"/>
          </a:lnRef>
          <a:fillRef idx="0">
            <a:schemeClr val="dk1"/>
          </a:fillRef>
          <a:effectRef idx="2">
            <a:schemeClr val="dk1"/>
          </a:effectRef>
          <a:fontRef idx="minor">
            <a:schemeClr val="tx1"/>
          </a:fontRef>
        </p:style>
      </p:cxnSp>
      <p:cxnSp>
        <p:nvCxnSpPr>
          <p:cNvPr id="77" name="Elbow Connector 76"/>
          <p:cNvCxnSpPr>
            <a:endCxn id="137" idx="2"/>
          </p:cNvCxnSpPr>
          <p:nvPr/>
        </p:nvCxnSpPr>
        <p:spPr>
          <a:xfrm rot="16200000" flipV="1">
            <a:off x="11133201" y="5314785"/>
            <a:ext cx="275344" cy="117346"/>
          </a:xfrm>
          <a:prstGeom prst="bentConnector3">
            <a:avLst/>
          </a:prstGeom>
        </p:spPr>
        <p:style>
          <a:lnRef idx="3">
            <a:schemeClr val="dk1"/>
          </a:lnRef>
          <a:fillRef idx="0">
            <a:schemeClr val="dk1"/>
          </a:fillRef>
          <a:effectRef idx="2">
            <a:schemeClr val="dk1"/>
          </a:effectRef>
          <a:fontRef idx="minor">
            <a:schemeClr val="tx1"/>
          </a:fontRef>
        </p:style>
      </p:cxnSp>
      <p:cxnSp>
        <p:nvCxnSpPr>
          <p:cNvPr id="84" name="Elbow Connector 83"/>
          <p:cNvCxnSpPr>
            <a:stCxn id="123" idx="0"/>
            <a:endCxn id="127" idx="2"/>
          </p:cNvCxnSpPr>
          <p:nvPr/>
        </p:nvCxnSpPr>
        <p:spPr>
          <a:xfrm rot="16200000" flipV="1">
            <a:off x="9536273" y="4057164"/>
            <a:ext cx="1659981" cy="1251272"/>
          </a:xfrm>
          <a:prstGeom prst="bentConnector3">
            <a:avLst>
              <a:gd name="adj1" fmla="val 19809"/>
            </a:avLst>
          </a:prstGeom>
        </p:spPr>
        <p:style>
          <a:lnRef idx="3">
            <a:schemeClr val="dk1"/>
          </a:lnRef>
          <a:fillRef idx="0">
            <a:schemeClr val="dk1"/>
          </a:fillRef>
          <a:effectRef idx="2">
            <a:schemeClr val="dk1"/>
          </a:effectRef>
          <a:fontRef idx="minor">
            <a:schemeClr val="tx1"/>
          </a:fontRef>
        </p:style>
      </p:cxnSp>
      <p:cxnSp>
        <p:nvCxnSpPr>
          <p:cNvPr id="92" name="Elbow Connector 91"/>
          <p:cNvCxnSpPr>
            <a:stCxn id="127" idx="0"/>
          </p:cNvCxnSpPr>
          <p:nvPr/>
        </p:nvCxnSpPr>
        <p:spPr>
          <a:xfrm rot="5400000" flipH="1" flipV="1">
            <a:off x="9305327" y="2723132"/>
            <a:ext cx="1102716" cy="232117"/>
          </a:xfrm>
          <a:prstGeom prst="bentConnector3">
            <a:avLst/>
          </a:prstGeom>
        </p:spPr>
        <p:style>
          <a:lnRef idx="3">
            <a:schemeClr val="dk1"/>
          </a:lnRef>
          <a:fillRef idx="0">
            <a:schemeClr val="dk1"/>
          </a:fillRef>
          <a:effectRef idx="2">
            <a:schemeClr val="dk1"/>
          </a:effectRef>
          <a:fontRef idx="minor">
            <a:schemeClr val="tx1"/>
          </a:fontRef>
        </p:style>
      </p:cxnSp>
      <p:cxnSp>
        <p:nvCxnSpPr>
          <p:cNvPr id="97" name="Elbow Connector 96"/>
          <p:cNvCxnSpPr/>
          <p:nvPr/>
        </p:nvCxnSpPr>
        <p:spPr>
          <a:xfrm rot="16200000" flipH="1">
            <a:off x="9715226" y="5028925"/>
            <a:ext cx="16541" cy="1591"/>
          </a:xfrm>
          <a:prstGeom prst="bentConnector3">
            <a:avLst>
              <a:gd name="adj1" fmla="val -162614"/>
            </a:avLst>
          </a:prstGeom>
        </p:spPr>
        <p:style>
          <a:lnRef idx="1">
            <a:schemeClr val="accent1"/>
          </a:lnRef>
          <a:fillRef idx="0">
            <a:schemeClr val="accent1"/>
          </a:fillRef>
          <a:effectRef idx="0">
            <a:schemeClr val="accent1"/>
          </a:effectRef>
          <a:fontRef idx="minor">
            <a:schemeClr val="tx1"/>
          </a:fontRef>
        </p:style>
      </p:cxnSp>
      <p:cxnSp>
        <p:nvCxnSpPr>
          <p:cNvPr id="106" name="Elbow Connector 105"/>
          <p:cNvCxnSpPr>
            <a:endCxn id="128" idx="3"/>
          </p:cNvCxnSpPr>
          <p:nvPr/>
        </p:nvCxnSpPr>
        <p:spPr>
          <a:xfrm rot="10800000">
            <a:off x="8300402" y="3695840"/>
            <a:ext cx="2148603" cy="1855901"/>
          </a:xfrm>
          <a:prstGeom prst="bentConnector3">
            <a:avLst>
              <a:gd name="adj1" fmla="val 56957"/>
            </a:avLst>
          </a:prstGeom>
        </p:spPr>
        <p:style>
          <a:lnRef idx="3">
            <a:schemeClr val="dk1"/>
          </a:lnRef>
          <a:fillRef idx="0">
            <a:schemeClr val="dk1"/>
          </a:fillRef>
          <a:effectRef idx="2">
            <a:schemeClr val="dk1"/>
          </a:effectRef>
          <a:fontRef idx="minor">
            <a:schemeClr val="tx1"/>
          </a:fontRef>
        </p:style>
      </p:cxnSp>
      <p:cxnSp>
        <p:nvCxnSpPr>
          <p:cNvPr id="114" name="Elbow Connector 113"/>
          <p:cNvCxnSpPr>
            <a:stCxn id="128" idx="0"/>
          </p:cNvCxnSpPr>
          <p:nvPr/>
        </p:nvCxnSpPr>
        <p:spPr>
          <a:xfrm rot="16200000" flipV="1">
            <a:off x="6444021" y="2082617"/>
            <a:ext cx="2450070" cy="314112"/>
          </a:xfrm>
          <a:prstGeom prst="bentConnector3">
            <a:avLst>
              <a:gd name="adj1" fmla="val 12679"/>
            </a:avLst>
          </a:prstGeom>
        </p:spPr>
        <p:style>
          <a:lnRef idx="3">
            <a:schemeClr val="dk1"/>
          </a:lnRef>
          <a:fillRef idx="0">
            <a:schemeClr val="dk1"/>
          </a:fillRef>
          <a:effectRef idx="2">
            <a:schemeClr val="dk1"/>
          </a:effectRef>
          <a:fontRef idx="minor">
            <a:schemeClr val="tx1"/>
          </a:fontRef>
        </p:style>
      </p:cxnSp>
      <p:cxnSp>
        <p:nvCxnSpPr>
          <p:cNvPr id="121" name="Elbow Connector 120"/>
          <p:cNvCxnSpPr>
            <a:stCxn id="123" idx="1"/>
            <a:endCxn id="136" idx="3"/>
          </p:cNvCxnSpPr>
          <p:nvPr/>
        </p:nvCxnSpPr>
        <p:spPr>
          <a:xfrm rot="10800000" flipV="1">
            <a:off x="8988722" y="5672118"/>
            <a:ext cx="1460987" cy="241180"/>
          </a:xfrm>
          <a:prstGeom prst="bentConnector3">
            <a:avLst/>
          </a:prstGeom>
        </p:spPr>
        <p:style>
          <a:lnRef idx="3">
            <a:schemeClr val="dk1"/>
          </a:lnRef>
          <a:fillRef idx="0">
            <a:schemeClr val="dk1"/>
          </a:fillRef>
          <a:effectRef idx="2">
            <a:schemeClr val="dk1"/>
          </a:effectRef>
          <a:fontRef idx="minor">
            <a:schemeClr val="tx1"/>
          </a:fontRef>
        </p:style>
      </p:cxnSp>
      <p:cxnSp>
        <p:nvCxnSpPr>
          <p:cNvPr id="124" name="Elbow Connector 123"/>
          <p:cNvCxnSpPr>
            <a:stCxn id="136" idx="1"/>
            <a:endCxn id="7" idx="2"/>
          </p:cNvCxnSpPr>
          <p:nvPr/>
        </p:nvCxnSpPr>
        <p:spPr>
          <a:xfrm rot="10800000" flipV="1">
            <a:off x="7015899" y="5913298"/>
            <a:ext cx="1024244" cy="61504"/>
          </a:xfrm>
          <a:prstGeom prst="bentConnector4">
            <a:avLst>
              <a:gd name="adj1" fmla="val 23532"/>
              <a:gd name="adj2" fmla="val 404388"/>
            </a:avLst>
          </a:prstGeom>
        </p:spPr>
        <p:style>
          <a:lnRef idx="3">
            <a:schemeClr val="dk1"/>
          </a:lnRef>
          <a:fillRef idx="0">
            <a:schemeClr val="dk1"/>
          </a:fillRef>
          <a:effectRef idx="2">
            <a:schemeClr val="dk1"/>
          </a:effectRef>
          <a:fontRef idx="minor">
            <a:schemeClr val="tx1"/>
          </a:fontRef>
        </p:style>
      </p:cxnSp>
      <p:sp>
        <p:nvSpPr>
          <p:cNvPr id="177" name="Diamond 176">
            <a:extLst>
              <a:ext uri="{FF2B5EF4-FFF2-40B4-BE49-F238E27FC236}">
                <a16:creationId xmlns:a16="http://schemas.microsoft.com/office/drawing/2014/main" id="{7C67D346-D479-F206-3FE5-79B83C23B175}"/>
              </a:ext>
            </a:extLst>
          </p:cNvPr>
          <p:cNvSpPr/>
          <p:nvPr/>
        </p:nvSpPr>
        <p:spPr>
          <a:xfrm>
            <a:off x="7651517" y="6382925"/>
            <a:ext cx="988232" cy="423524"/>
          </a:xfrm>
          <a:prstGeom prst="diamond">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100" b="1" dirty="0">
                <a:latin typeface="Times New Roman" panose="02020603050405020304" pitchFamily="18" charset="0"/>
                <a:cs typeface="Times New Roman" panose="02020603050405020304" pitchFamily="18" charset="0"/>
              </a:rPr>
              <a:t>Add</a:t>
            </a:r>
            <a:endParaRPr lang="en-IN" sz="1100" b="1" dirty="0">
              <a:latin typeface="Times New Roman" panose="02020603050405020304" pitchFamily="18" charset="0"/>
              <a:cs typeface="Times New Roman" panose="02020603050405020304" pitchFamily="18" charset="0"/>
            </a:endParaRPr>
          </a:p>
        </p:txBody>
      </p:sp>
      <p:cxnSp>
        <p:nvCxnSpPr>
          <p:cNvPr id="182" name="Elbow Connector 181"/>
          <p:cNvCxnSpPr>
            <a:stCxn id="123" idx="2"/>
            <a:endCxn id="177" idx="3"/>
          </p:cNvCxnSpPr>
          <p:nvPr/>
        </p:nvCxnSpPr>
        <p:spPr>
          <a:xfrm rot="5400000">
            <a:off x="9434203" y="5036991"/>
            <a:ext cx="763242" cy="2352150"/>
          </a:xfrm>
          <a:prstGeom prst="bentConnector2">
            <a:avLst/>
          </a:prstGeom>
        </p:spPr>
        <p:style>
          <a:lnRef idx="3">
            <a:schemeClr val="dk1"/>
          </a:lnRef>
          <a:fillRef idx="0">
            <a:schemeClr val="dk1"/>
          </a:fillRef>
          <a:effectRef idx="2">
            <a:schemeClr val="dk1"/>
          </a:effectRef>
          <a:fontRef idx="minor">
            <a:schemeClr val="tx1"/>
          </a:fontRef>
        </p:style>
      </p:cxnSp>
      <p:cxnSp>
        <p:nvCxnSpPr>
          <p:cNvPr id="184" name="Elbow Connector 183"/>
          <p:cNvCxnSpPr>
            <a:stCxn id="177" idx="1"/>
            <a:endCxn id="3" idx="1"/>
          </p:cNvCxnSpPr>
          <p:nvPr/>
        </p:nvCxnSpPr>
        <p:spPr>
          <a:xfrm rot="10800000">
            <a:off x="374277" y="1217591"/>
            <a:ext cx="7277240" cy="5377096"/>
          </a:xfrm>
          <a:prstGeom prst="bentConnector3">
            <a:avLst>
              <a:gd name="adj1" fmla="val 103141"/>
            </a:avLst>
          </a:prstGeom>
        </p:spPr>
        <p:style>
          <a:lnRef idx="3">
            <a:schemeClr val="dk1"/>
          </a:lnRef>
          <a:fillRef idx="0">
            <a:schemeClr val="dk1"/>
          </a:fillRef>
          <a:effectRef idx="2">
            <a:schemeClr val="dk1"/>
          </a:effectRef>
          <a:fontRef idx="minor">
            <a:schemeClr val="tx1"/>
          </a:fontRef>
        </p:style>
      </p:cxnSp>
      <p:cxnSp>
        <p:nvCxnSpPr>
          <p:cNvPr id="198" name="Straight Connector 197">
            <a:extLst>
              <a:ext uri="{FF2B5EF4-FFF2-40B4-BE49-F238E27FC236}">
                <a16:creationId xmlns:a16="http://schemas.microsoft.com/office/drawing/2014/main" id="{B41BD094-AAF5-4084-C7FC-56735FD5D865}"/>
              </a:ext>
            </a:extLst>
          </p:cNvPr>
          <p:cNvCxnSpPr/>
          <p:nvPr/>
        </p:nvCxnSpPr>
        <p:spPr>
          <a:xfrm rot="5400000">
            <a:off x="10991898" y="5397551"/>
            <a:ext cx="0" cy="132700"/>
          </a:xfrm>
          <a:prstGeom prst="line">
            <a:avLst/>
          </a:prstGeom>
        </p:spPr>
        <p:style>
          <a:lnRef idx="3">
            <a:schemeClr val="dk1"/>
          </a:lnRef>
          <a:fillRef idx="0">
            <a:schemeClr val="dk1"/>
          </a:fillRef>
          <a:effectRef idx="2">
            <a:schemeClr val="dk1"/>
          </a:effectRef>
          <a:fontRef idx="minor">
            <a:schemeClr val="tx1"/>
          </a:fontRef>
        </p:style>
      </p:cxnSp>
      <p:cxnSp>
        <p:nvCxnSpPr>
          <p:cNvPr id="199" name="Straight Connector 198">
            <a:extLst>
              <a:ext uri="{FF2B5EF4-FFF2-40B4-BE49-F238E27FC236}">
                <a16:creationId xmlns:a16="http://schemas.microsoft.com/office/drawing/2014/main" id="{B41BD094-AAF5-4084-C7FC-56735FD5D865}"/>
              </a:ext>
            </a:extLst>
          </p:cNvPr>
          <p:cNvCxnSpPr/>
          <p:nvPr/>
        </p:nvCxnSpPr>
        <p:spPr>
          <a:xfrm rot="5400000">
            <a:off x="10991898" y="5915351"/>
            <a:ext cx="0" cy="132700"/>
          </a:xfrm>
          <a:prstGeom prst="line">
            <a:avLst/>
          </a:prstGeom>
        </p:spPr>
        <p:style>
          <a:lnRef idx="3">
            <a:schemeClr val="dk1"/>
          </a:lnRef>
          <a:fillRef idx="0">
            <a:schemeClr val="dk1"/>
          </a:fillRef>
          <a:effectRef idx="2">
            <a:schemeClr val="dk1"/>
          </a:effectRef>
          <a:fontRef idx="minor">
            <a:schemeClr val="tx1"/>
          </a:fontRef>
        </p:style>
      </p:cxnSp>
      <p:cxnSp>
        <p:nvCxnSpPr>
          <p:cNvPr id="200" name="Straight Connector 199">
            <a:extLst>
              <a:ext uri="{FF2B5EF4-FFF2-40B4-BE49-F238E27FC236}">
                <a16:creationId xmlns:a16="http://schemas.microsoft.com/office/drawing/2014/main" id="{452A4139-146C-22D3-1B23-383FF614EDAE}"/>
              </a:ext>
            </a:extLst>
          </p:cNvPr>
          <p:cNvCxnSpPr/>
          <p:nvPr/>
        </p:nvCxnSpPr>
        <p:spPr>
          <a:xfrm>
            <a:off x="10375993" y="5435118"/>
            <a:ext cx="7365" cy="194297"/>
          </a:xfrm>
          <a:prstGeom prst="line">
            <a:avLst/>
          </a:prstGeom>
        </p:spPr>
        <p:style>
          <a:lnRef idx="3">
            <a:schemeClr val="dk1"/>
          </a:lnRef>
          <a:fillRef idx="0">
            <a:schemeClr val="dk1"/>
          </a:fillRef>
          <a:effectRef idx="2">
            <a:schemeClr val="dk1"/>
          </a:effectRef>
          <a:fontRef idx="minor">
            <a:schemeClr val="tx1"/>
          </a:fontRef>
        </p:style>
      </p:cxnSp>
      <p:cxnSp>
        <p:nvCxnSpPr>
          <p:cNvPr id="201" name="Straight Connector 200">
            <a:extLst>
              <a:ext uri="{FF2B5EF4-FFF2-40B4-BE49-F238E27FC236}">
                <a16:creationId xmlns:a16="http://schemas.microsoft.com/office/drawing/2014/main" id="{452A4139-146C-22D3-1B23-383FF614EDAE}"/>
              </a:ext>
            </a:extLst>
          </p:cNvPr>
          <p:cNvCxnSpPr/>
          <p:nvPr/>
        </p:nvCxnSpPr>
        <p:spPr>
          <a:xfrm>
            <a:off x="10263276" y="5574968"/>
            <a:ext cx="7365" cy="194297"/>
          </a:xfrm>
          <a:prstGeom prst="line">
            <a:avLst/>
          </a:prstGeom>
        </p:spPr>
        <p:style>
          <a:lnRef idx="3">
            <a:schemeClr val="dk1"/>
          </a:lnRef>
          <a:fillRef idx="0">
            <a:schemeClr val="dk1"/>
          </a:fillRef>
          <a:effectRef idx="2">
            <a:schemeClr val="dk1"/>
          </a:effectRef>
          <a:fontRef idx="minor">
            <a:schemeClr val="tx1"/>
          </a:fontRef>
        </p:style>
      </p:cxnSp>
      <p:grpSp>
        <p:nvGrpSpPr>
          <p:cNvPr id="204" name="Group 203">
            <a:extLst>
              <a:ext uri="{FF2B5EF4-FFF2-40B4-BE49-F238E27FC236}">
                <a16:creationId xmlns:a16="http://schemas.microsoft.com/office/drawing/2014/main" id="{1D3164F0-97A2-D327-6EAB-3E7FBAE6E713}"/>
              </a:ext>
            </a:extLst>
          </p:cNvPr>
          <p:cNvGrpSpPr/>
          <p:nvPr/>
        </p:nvGrpSpPr>
        <p:grpSpPr>
          <a:xfrm rot="5400000">
            <a:off x="9929380" y="2382559"/>
            <a:ext cx="63500" cy="132700"/>
            <a:chOff x="8361218" y="4938713"/>
            <a:chExt cx="63500" cy="132700"/>
          </a:xfrm>
        </p:grpSpPr>
        <p:cxnSp>
          <p:nvCxnSpPr>
            <p:cNvPr id="205" name="Straight Connector 204">
              <a:extLst>
                <a:ext uri="{FF2B5EF4-FFF2-40B4-BE49-F238E27FC236}">
                  <a16:creationId xmlns:a16="http://schemas.microsoft.com/office/drawing/2014/main" id="{5757EA26-3532-3389-F589-7B814172845C}"/>
                </a:ext>
              </a:extLst>
            </p:cNvPr>
            <p:cNvCxnSpPr/>
            <p:nvPr/>
          </p:nvCxnSpPr>
          <p:spPr>
            <a:xfrm>
              <a:off x="8361218" y="4938713"/>
              <a:ext cx="0" cy="132700"/>
            </a:xfrm>
            <a:prstGeom prst="line">
              <a:avLst/>
            </a:prstGeom>
          </p:spPr>
          <p:style>
            <a:lnRef idx="3">
              <a:schemeClr val="dk1"/>
            </a:lnRef>
            <a:fillRef idx="0">
              <a:schemeClr val="dk1"/>
            </a:fillRef>
            <a:effectRef idx="2">
              <a:schemeClr val="dk1"/>
            </a:effectRef>
            <a:fontRef idx="minor">
              <a:schemeClr val="tx1"/>
            </a:fontRef>
          </p:style>
        </p:cxnSp>
        <p:cxnSp>
          <p:nvCxnSpPr>
            <p:cNvPr id="206" name="Straight Connector 205">
              <a:extLst>
                <a:ext uri="{FF2B5EF4-FFF2-40B4-BE49-F238E27FC236}">
                  <a16:creationId xmlns:a16="http://schemas.microsoft.com/office/drawing/2014/main" id="{C79BB194-B27E-BCBD-A0DB-7A33EFEA1D40}"/>
                </a:ext>
              </a:extLst>
            </p:cNvPr>
            <p:cNvCxnSpPr/>
            <p:nvPr/>
          </p:nvCxnSpPr>
          <p:spPr>
            <a:xfrm>
              <a:off x="8424718" y="4938713"/>
              <a:ext cx="0" cy="132700"/>
            </a:xfrm>
            <a:prstGeom prst="line">
              <a:avLst/>
            </a:prstGeom>
          </p:spPr>
          <p:style>
            <a:lnRef idx="3">
              <a:schemeClr val="dk1"/>
            </a:lnRef>
            <a:fillRef idx="0">
              <a:schemeClr val="dk1"/>
            </a:fillRef>
            <a:effectRef idx="2">
              <a:schemeClr val="dk1"/>
            </a:effectRef>
            <a:fontRef idx="minor">
              <a:schemeClr val="tx1"/>
            </a:fontRef>
          </p:style>
        </p:cxnSp>
      </p:grpSp>
      <p:grpSp>
        <p:nvGrpSpPr>
          <p:cNvPr id="207" name="Group 206">
            <a:extLst>
              <a:ext uri="{FF2B5EF4-FFF2-40B4-BE49-F238E27FC236}">
                <a16:creationId xmlns:a16="http://schemas.microsoft.com/office/drawing/2014/main" id="{1D3164F0-97A2-D327-6EAB-3E7FBAE6E713}"/>
              </a:ext>
            </a:extLst>
          </p:cNvPr>
          <p:cNvGrpSpPr/>
          <p:nvPr/>
        </p:nvGrpSpPr>
        <p:grpSpPr>
          <a:xfrm rot="5400000">
            <a:off x="7480213" y="1064535"/>
            <a:ext cx="63500" cy="132700"/>
            <a:chOff x="8361218" y="4938713"/>
            <a:chExt cx="63500" cy="132700"/>
          </a:xfrm>
        </p:grpSpPr>
        <p:cxnSp>
          <p:nvCxnSpPr>
            <p:cNvPr id="208" name="Straight Connector 207">
              <a:extLst>
                <a:ext uri="{FF2B5EF4-FFF2-40B4-BE49-F238E27FC236}">
                  <a16:creationId xmlns:a16="http://schemas.microsoft.com/office/drawing/2014/main" id="{5757EA26-3532-3389-F589-7B814172845C}"/>
                </a:ext>
              </a:extLst>
            </p:cNvPr>
            <p:cNvCxnSpPr/>
            <p:nvPr/>
          </p:nvCxnSpPr>
          <p:spPr>
            <a:xfrm>
              <a:off x="8361218" y="4938713"/>
              <a:ext cx="0" cy="132700"/>
            </a:xfrm>
            <a:prstGeom prst="line">
              <a:avLst/>
            </a:prstGeom>
          </p:spPr>
          <p:style>
            <a:lnRef idx="3">
              <a:schemeClr val="dk1"/>
            </a:lnRef>
            <a:fillRef idx="0">
              <a:schemeClr val="dk1"/>
            </a:fillRef>
            <a:effectRef idx="2">
              <a:schemeClr val="dk1"/>
            </a:effectRef>
            <a:fontRef idx="minor">
              <a:schemeClr val="tx1"/>
            </a:fontRef>
          </p:style>
        </p:cxnSp>
        <p:cxnSp>
          <p:nvCxnSpPr>
            <p:cNvPr id="209" name="Straight Connector 208">
              <a:extLst>
                <a:ext uri="{FF2B5EF4-FFF2-40B4-BE49-F238E27FC236}">
                  <a16:creationId xmlns:a16="http://schemas.microsoft.com/office/drawing/2014/main" id="{C79BB194-B27E-BCBD-A0DB-7A33EFEA1D40}"/>
                </a:ext>
              </a:extLst>
            </p:cNvPr>
            <p:cNvCxnSpPr/>
            <p:nvPr/>
          </p:nvCxnSpPr>
          <p:spPr>
            <a:xfrm>
              <a:off x="8424718" y="4938713"/>
              <a:ext cx="0" cy="132700"/>
            </a:xfrm>
            <a:prstGeom prst="line">
              <a:avLst/>
            </a:prstGeom>
          </p:spPr>
          <p:style>
            <a:lnRef idx="3">
              <a:schemeClr val="dk1"/>
            </a:lnRef>
            <a:fillRef idx="0">
              <a:schemeClr val="dk1"/>
            </a:fillRef>
            <a:effectRef idx="2">
              <a:schemeClr val="dk1"/>
            </a:effectRef>
            <a:fontRef idx="minor">
              <a:schemeClr val="tx1"/>
            </a:fontRef>
          </p:style>
        </p:cxnSp>
      </p:grpSp>
      <p:grpSp>
        <p:nvGrpSpPr>
          <p:cNvPr id="211" name="Group 210">
            <a:extLst>
              <a:ext uri="{FF2B5EF4-FFF2-40B4-BE49-F238E27FC236}">
                <a16:creationId xmlns:a16="http://schemas.microsoft.com/office/drawing/2014/main" id="{1D3164F0-97A2-D327-6EAB-3E7FBAE6E713}"/>
              </a:ext>
            </a:extLst>
          </p:cNvPr>
          <p:cNvGrpSpPr/>
          <p:nvPr/>
        </p:nvGrpSpPr>
        <p:grpSpPr>
          <a:xfrm rot="5400000">
            <a:off x="6984148" y="5988206"/>
            <a:ext cx="63500" cy="132700"/>
            <a:chOff x="8361218" y="4938713"/>
            <a:chExt cx="63500" cy="132700"/>
          </a:xfrm>
        </p:grpSpPr>
        <p:cxnSp>
          <p:nvCxnSpPr>
            <p:cNvPr id="212" name="Straight Connector 211">
              <a:extLst>
                <a:ext uri="{FF2B5EF4-FFF2-40B4-BE49-F238E27FC236}">
                  <a16:creationId xmlns:a16="http://schemas.microsoft.com/office/drawing/2014/main" id="{5757EA26-3532-3389-F589-7B814172845C}"/>
                </a:ext>
              </a:extLst>
            </p:cNvPr>
            <p:cNvCxnSpPr/>
            <p:nvPr/>
          </p:nvCxnSpPr>
          <p:spPr>
            <a:xfrm>
              <a:off x="8361218" y="4938713"/>
              <a:ext cx="0" cy="132700"/>
            </a:xfrm>
            <a:prstGeom prst="line">
              <a:avLst/>
            </a:prstGeom>
          </p:spPr>
          <p:style>
            <a:lnRef idx="3">
              <a:schemeClr val="dk1"/>
            </a:lnRef>
            <a:fillRef idx="0">
              <a:schemeClr val="dk1"/>
            </a:fillRef>
            <a:effectRef idx="2">
              <a:schemeClr val="dk1"/>
            </a:effectRef>
            <a:fontRef idx="minor">
              <a:schemeClr val="tx1"/>
            </a:fontRef>
          </p:style>
        </p:cxnSp>
        <p:cxnSp>
          <p:nvCxnSpPr>
            <p:cNvPr id="213" name="Straight Connector 212">
              <a:extLst>
                <a:ext uri="{FF2B5EF4-FFF2-40B4-BE49-F238E27FC236}">
                  <a16:creationId xmlns:a16="http://schemas.microsoft.com/office/drawing/2014/main" id="{C79BB194-B27E-BCBD-A0DB-7A33EFEA1D40}"/>
                </a:ext>
              </a:extLst>
            </p:cNvPr>
            <p:cNvCxnSpPr/>
            <p:nvPr/>
          </p:nvCxnSpPr>
          <p:spPr>
            <a:xfrm>
              <a:off x="8424718" y="4938713"/>
              <a:ext cx="0" cy="132700"/>
            </a:xfrm>
            <a:prstGeom prst="line">
              <a:avLst/>
            </a:prstGeom>
          </p:spPr>
          <p:style>
            <a:lnRef idx="3">
              <a:schemeClr val="dk1"/>
            </a:lnRef>
            <a:fillRef idx="0">
              <a:schemeClr val="dk1"/>
            </a:fillRef>
            <a:effectRef idx="2">
              <a:schemeClr val="dk1"/>
            </a:effectRef>
            <a:fontRef idx="minor">
              <a:schemeClr val="tx1"/>
            </a:fontRef>
          </p:style>
        </p:cxnSp>
      </p:grpSp>
      <p:grpSp>
        <p:nvGrpSpPr>
          <p:cNvPr id="214" name="Group 213">
            <a:extLst>
              <a:ext uri="{FF2B5EF4-FFF2-40B4-BE49-F238E27FC236}">
                <a16:creationId xmlns:a16="http://schemas.microsoft.com/office/drawing/2014/main" id="{1D3164F0-97A2-D327-6EAB-3E7FBAE6E713}"/>
              </a:ext>
            </a:extLst>
          </p:cNvPr>
          <p:cNvGrpSpPr/>
          <p:nvPr/>
        </p:nvGrpSpPr>
        <p:grpSpPr>
          <a:xfrm rot="5400000">
            <a:off x="11296122" y="4308818"/>
            <a:ext cx="63500" cy="132700"/>
            <a:chOff x="8361218" y="4938713"/>
            <a:chExt cx="63500" cy="132700"/>
          </a:xfrm>
        </p:grpSpPr>
        <p:cxnSp>
          <p:nvCxnSpPr>
            <p:cNvPr id="215" name="Straight Connector 214">
              <a:extLst>
                <a:ext uri="{FF2B5EF4-FFF2-40B4-BE49-F238E27FC236}">
                  <a16:creationId xmlns:a16="http://schemas.microsoft.com/office/drawing/2014/main" id="{5757EA26-3532-3389-F589-7B814172845C}"/>
                </a:ext>
              </a:extLst>
            </p:cNvPr>
            <p:cNvCxnSpPr/>
            <p:nvPr/>
          </p:nvCxnSpPr>
          <p:spPr>
            <a:xfrm>
              <a:off x="8361218" y="4938713"/>
              <a:ext cx="0" cy="132700"/>
            </a:xfrm>
            <a:prstGeom prst="line">
              <a:avLst/>
            </a:prstGeom>
          </p:spPr>
          <p:style>
            <a:lnRef idx="3">
              <a:schemeClr val="dk1"/>
            </a:lnRef>
            <a:fillRef idx="0">
              <a:schemeClr val="dk1"/>
            </a:fillRef>
            <a:effectRef idx="2">
              <a:schemeClr val="dk1"/>
            </a:effectRef>
            <a:fontRef idx="minor">
              <a:schemeClr val="tx1"/>
            </a:fontRef>
          </p:style>
        </p:cxnSp>
        <p:cxnSp>
          <p:nvCxnSpPr>
            <p:cNvPr id="216" name="Straight Connector 215">
              <a:extLst>
                <a:ext uri="{FF2B5EF4-FFF2-40B4-BE49-F238E27FC236}">
                  <a16:creationId xmlns:a16="http://schemas.microsoft.com/office/drawing/2014/main" id="{C79BB194-B27E-BCBD-A0DB-7A33EFEA1D40}"/>
                </a:ext>
              </a:extLst>
            </p:cNvPr>
            <p:cNvCxnSpPr/>
            <p:nvPr/>
          </p:nvCxnSpPr>
          <p:spPr>
            <a:xfrm>
              <a:off x="8424718" y="4938713"/>
              <a:ext cx="0" cy="132700"/>
            </a:xfrm>
            <a:prstGeom prst="line">
              <a:avLst/>
            </a:prstGeom>
          </p:spPr>
          <p:style>
            <a:lnRef idx="3">
              <a:schemeClr val="dk1"/>
            </a:lnRef>
            <a:fillRef idx="0">
              <a:schemeClr val="dk1"/>
            </a:fillRef>
            <a:effectRef idx="2">
              <a:schemeClr val="dk1"/>
            </a:effectRef>
            <a:fontRef idx="minor">
              <a:schemeClr val="tx1"/>
            </a:fontRef>
          </p:style>
        </p:cxnSp>
      </p:grpSp>
      <p:grpSp>
        <p:nvGrpSpPr>
          <p:cNvPr id="217" name="Group 216">
            <a:extLst>
              <a:ext uri="{FF2B5EF4-FFF2-40B4-BE49-F238E27FC236}">
                <a16:creationId xmlns:a16="http://schemas.microsoft.com/office/drawing/2014/main" id="{823A34BF-9078-2009-034E-5BDE576BCCF2}"/>
              </a:ext>
            </a:extLst>
          </p:cNvPr>
          <p:cNvGrpSpPr/>
          <p:nvPr/>
        </p:nvGrpSpPr>
        <p:grpSpPr>
          <a:xfrm rot="10800000">
            <a:off x="244252" y="1154631"/>
            <a:ext cx="45719" cy="101990"/>
            <a:chOff x="8361218" y="4938713"/>
            <a:chExt cx="63500" cy="132700"/>
          </a:xfrm>
        </p:grpSpPr>
        <p:cxnSp>
          <p:nvCxnSpPr>
            <p:cNvPr id="218" name="Straight Connector 217">
              <a:extLst>
                <a:ext uri="{FF2B5EF4-FFF2-40B4-BE49-F238E27FC236}">
                  <a16:creationId xmlns:a16="http://schemas.microsoft.com/office/drawing/2014/main" id="{BB9DC981-6D50-6023-6317-691B650B75E9}"/>
                </a:ext>
              </a:extLst>
            </p:cNvPr>
            <p:cNvCxnSpPr/>
            <p:nvPr/>
          </p:nvCxnSpPr>
          <p:spPr>
            <a:xfrm>
              <a:off x="8361218" y="4938713"/>
              <a:ext cx="0" cy="132700"/>
            </a:xfrm>
            <a:prstGeom prst="line">
              <a:avLst/>
            </a:prstGeom>
          </p:spPr>
          <p:style>
            <a:lnRef idx="3">
              <a:schemeClr val="dk1"/>
            </a:lnRef>
            <a:fillRef idx="0">
              <a:schemeClr val="dk1"/>
            </a:fillRef>
            <a:effectRef idx="2">
              <a:schemeClr val="dk1"/>
            </a:effectRef>
            <a:fontRef idx="minor">
              <a:schemeClr val="tx1"/>
            </a:fontRef>
          </p:style>
        </p:cxnSp>
        <p:cxnSp>
          <p:nvCxnSpPr>
            <p:cNvPr id="219" name="Straight Connector 218">
              <a:extLst>
                <a:ext uri="{FF2B5EF4-FFF2-40B4-BE49-F238E27FC236}">
                  <a16:creationId xmlns:a16="http://schemas.microsoft.com/office/drawing/2014/main" id="{071C5F8A-49C6-883B-3E16-EF027420EC77}"/>
                </a:ext>
              </a:extLst>
            </p:cNvPr>
            <p:cNvCxnSpPr/>
            <p:nvPr/>
          </p:nvCxnSpPr>
          <p:spPr>
            <a:xfrm>
              <a:off x="8424718" y="4938713"/>
              <a:ext cx="0" cy="132700"/>
            </a:xfrm>
            <a:prstGeom prst="line">
              <a:avLst/>
            </a:prstGeom>
          </p:spPr>
          <p:style>
            <a:lnRef idx="3">
              <a:schemeClr val="dk1"/>
            </a:lnRef>
            <a:fillRef idx="0">
              <a:schemeClr val="dk1"/>
            </a:fillRef>
            <a:effectRef idx="2">
              <a:schemeClr val="dk1"/>
            </a:effectRef>
            <a:fontRef idx="minor">
              <a:schemeClr val="tx1"/>
            </a:fontRef>
          </p:style>
        </p:cxnSp>
      </p:grpSp>
      <p:cxnSp>
        <p:nvCxnSpPr>
          <p:cNvPr id="220" name="Straight Connector 219">
            <a:extLst>
              <a:ext uri="{FF2B5EF4-FFF2-40B4-BE49-F238E27FC236}">
                <a16:creationId xmlns:a16="http://schemas.microsoft.com/office/drawing/2014/main" id="{B41BD094-AAF5-4084-C7FC-56735FD5D865}"/>
              </a:ext>
            </a:extLst>
          </p:cNvPr>
          <p:cNvCxnSpPr/>
          <p:nvPr/>
        </p:nvCxnSpPr>
        <p:spPr>
          <a:xfrm rot="5400000">
            <a:off x="11329546" y="5368768"/>
            <a:ext cx="0" cy="132700"/>
          </a:xfrm>
          <a:prstGeom prst="line">
            <a:avLst/>
          </a:prstGeom>
        </p:spPr>
        <p:style>
          <a:lnRef idx="3">
            <a:schemeClr val="dk1"/>
          </a:lnRef>
          <a:fillRef idx="0">
            <a:schemeClr val="dk1"/>
          </a:fillRef>
          <a:effectRef idx="2">
            <a:schemeClr val="dk1"/>
          </a:effectRef>
          <a:fontRef idx="minor">
            <a:schemeClr val="tx1"/>
          </a:fontRef>
        </p:style>
      </p:cxnSp>
      <p:sp>
        <p:nvSpPr>
          <p:cNvPr id="221" name="Oval 220">
            <a:extLst>
              <a:ext uri="{FF2B5EF4-FFF2-40B4-BE49-F238E27FC236}">
                <a16:creationId xmlns:a16="http://schemas.microsoft.com/office/drawing/2014/main" id="{888B4BBC-44F0-7C5A-5E98-F5F1AC2336CC}"/>
              </a:ext>
            </a:extLst>
          </p:cNvPr>
          <p:cNvSpPr/>
          <p:nvPr/>
        </p:nvSpPr>
        <p:spPr>
          <a:xfrm>
            <a:off x="689064" y="42166"/>
            <a:ext cx="571165" cy="199809"/>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600" dirty="0">
                <a:latin typeface="Times New Roman" panose="02020603050405020304" pitchFamily="18" charset="0"/>
                <a:cs typeface="Times New Roman" panose="02020603050405020304" pitchFamily="18" charset="0"/>
              </a:rPr>
              <a:t>T_ID</a:t>
            </a:r>
            <a:endParaRPr lang="en-IN" sz="600" dirty="0">
              <a:latin typeface="Times New Roman" panose="02020603050405020304" pitchFamily="18" charset="0"/>
              <a:cs typeface="Times New Roman" panose="02020603050405020304" pitchFamily="18" charset="0"/>
            </a:endParaRPr>
          </a:p>
        </p:txBody>
      </p:sp>
      <p:sp>
        <p:nvSpPr>
          <p:cNvPr id="222" name="Oval 221">
            <a:extLst>
              <a:ext uri="{FF2B5EF4-FFF2-40B4-BE49-F238E27FC236}">
                <a16:creationId xmlns:a16="http://schemas.microsoft.com/office/drawing/2014/main" id="{BE73657F-1420-2061-7B7A-19A05288D58E}"/>
              </a:ext>
            </a:extLst>
          </p:cNvPr>
          <p:cNvSpPr/>
          <p:nvPr/>
        </p:nvSpPr>
        <p:spPr>
          <a:xfrm>
            <a:off x="95208" y="23005"/>
            <a:ext cx="558135" cy="239747"/>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600" dirty="0" err="1">
                <a:latin typeface="Times New Roman" panose="02020603050405020304" pitchFamily="18" charset="0"/>
                <a:cs typeface="Times New Roman" panose="02020603050405020304" pitchFamily="18" charset="0"/>
              </a:rPr>
              <a:t>fname</a:t>
            </a:r>
            <a:endParaRPr lang="en-IN" sz="600" dirty="0">
              <a:latin typeface="Times New Roman" panose="02020603050405020304" pitchFamily="18" charset="0"/>
              <a:cs typeface="Times New Roman" panose="02020603050405020304" pitchFamily="18" charset="0"/>
            </a:endParaRPr>
          </a:p>
        </p:txBody>
      </p:sp>
      <p:sp>
        <p:nvSpPr>
          <p:cNvPr id="223" name="Oval 222">
            <a:extLst>
              <a:ext uri="{FF2B5EF4-FFF2-40B4-BE49-F238E27FC236}">
                <a16:creationId xmlns:a16="http://schemas.microsoft.com/office/drawing/2014/main" id="{A5210F01-46C4-B9A7-A4DC-D479636C4CB3}"/>
              </a:ext>
            </a:extLst>
          </p:cNvPr>
          <p:cNvSpPr/>
          <p:nvPr/>
        </p:nvSpPr>
        <p:spPr>
          <a:xfrm>
            <a:off x="-54655" y="310551"/>
            <a:ext cx="629887" cy="179523"/>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600" dirty="0">
                <a:latin typeface="Times New Roman" panose="02020603050405020304" pitchFamily="18" charset="0"/>
                <a:cs typeface="Times New Roman" panose="02020603050405020304" pitchFamily="18" charset="0"/>
              </a:rPr>
              <a:t>Designation</a:t>
            </a:r>
            <a:endParaRPr lang="en-IN" sz="600" dirty="0">
              <a:latin typeface="Times New Roman" panose="02020603050405020304" pitchFamily="18" charset="0"/>
              <a:cs typeface="Times New Roman" panose="02020603050405020304" pitchFamily="18" charset="0"/>
            </a:endParaRPr>
          </a:p>
        </p:txBody>
      </p:sp>
      <p:sp>
        <p:nvSpPr>
          <p:cNvPr id="224" name="Oval 223">
            <a:extLst>
              <a:ext uri="{FF2B5EF4-FFF2-40B4-BE49-F238E27FC236}">
                <a16:creationId xmlns:a16="http://schemas.microsoft.com/office/drawing/2014/main" id="{BBCFB934-52F3-C85E-0EE8-CCC33ABA81BF}"/>
              </a:ext>
            </a:extLst>
          </p:cNvPr>
          <p:cNvSpPr/>
          <p:nvPr/>
        </p:nvSpPr>
        <p:spPr>
          <a:xfrm>
            <a:off x="-22779" y="567124"/>
            <a:ext cx="528036" cy="20610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600" dirty="0">
                <a:latin typeface="Times New Roman" panose="02020603050405020304" pitchFamily="18" charset="0"/>
                <a:cs typeface="Times New Roman" panose="02020603050405020304" pitchFamily="18" charset="0"/>
              </a:rPr>
              <a:t>Email</a:t>
            </a:r>
            <a:endParaRPr lang="en-IN" sz="600" dirty="0">
              <a:latin typeface="Times New Roman" panose="02020603050405020304" pitchFamily="18" charset="0"/>
              <a:cs typeface="Times New Roman" panose="02020603050405020304" pitchFamily="18" charset="0"/>
            </a:endParaRPr>
          </a:p>
        </p:txBody>
      </p:sp>
      <p:sp>
        <p:nvSpPr>
          <p:cNvPr id="225" name="Oval 224">
            <a:extLst>
              <a:ext uri="{FF2B5EF4-FFF2-40B4-BE49-F238E27FC236}">
                <a16:creationId xmlns:a16="http://schemas.microsoft.com/office/drawing/2014/main" id="{AF66BD98-CD39-7A75-00AB-D21A060D1844}"/>
              </a:ext>
            </a:extLst>
          </p:cNvPr>
          <p:cNvSpPr/>
          <p:nvPr/>
        </p:nvSpPr>
        <p:spPr>
          <a:xfrm>
            <a:off x="-19747" y="811408"/>
            <a:ext cx="543209" cy="220732"/>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600" dirty="0">
                <a:latin typeface="Times New Roman" panose="02020603050405020304" pitchFamily="18" charset="0"/>
                <a:cs typeface="Times New Roman" panose="02020603050405020304" pitchFamily="18" charset="0"/>
              </a:rPr>
              <a:t>Password</a:t>
            </a:r>
            <a:endParaRPr lang="en-IN" sz="600" dirty="0">
              <a:latin typeface="Times New Roman" panose="02020603050405020304" pitchFamily="18" charset="0"/>
              <a:cs typeface="Times New Roman" panose="02020603050405020304" pitchFamily="18" charset="0"/>
            </a:endParaRPr>
          </a:p>
        </p:txBody>
      </p:sp>
      <p:cxnSp>
        <p:nvCxnSpPr>
          <p:cNvPr id="227" name="Straight Connector 226"/>
          <p:cNvCxnSpPr>
            <a:stCxn id="221" idx="3"/>
          </p:cNvCxnSpPr>
          <p:nvPr/>
        </p:nvCxnSpPr>
        <p:spPr>
          <a:xfrm flipH="1">
            <a:off x="689064" y="212714"/>
            <a:ext cx="83645" cy="839763"/>
          </a:xfrm>
          <a:prstGeom prst="line">
            <a:avLst/>
          </a:prstGeom>
        </p:spPr>
        <p:style>
          <a:lnRef idx="2">
            <a:schemeClr val="dk1"/>
          </a:lnRef>
          <a:fillRef idx="0">
            <a:schemeClr val="dk1"/>
          </a:fillRef>
          <a:effectRef idx="1">
            <a:schemeClr val="dk1"/>
          </a:effectRef>
          <a:fontRef idx="minor">
            <a:schemeClr val="tx1"/>
          </a:fontRef>
        </p:style>
      </p:cxnSp>
      <p:cxnSp>
        <p:nvCxnSpPr>
          <p:cNvPr id="229" name="Straight Connector 228"/>
          <p:cNvCxnSpPr>
            <a:stCxn id="222" idx="5"/>
          </p:cNvCxnSpPr>
          <p:nvPr/>
        </p:nvCxnSpPr>
        <p:spPr>
          <a:xfrm>
            <a:off x="571606" y="227642"/>
            <a:ext cx="121127" cy="852340"/>
          </a:xfrm>
          <a:prstGeom prst="line">
            <a:avLst/>
          </a:prstGeom>
        </p:spPr>
        <p:style>
          <a:lnRef idx="2">
            <a:schemeClr val="dk1"/>
          </a:lnRef>
          <a:fillRef idx="0">
            <a:schemeClr val="dk1"/>
          </a:fillRef>
          <a:effectRef idx="1">
            <a:schemeClr val="dk1"/>
          </a:effectRef>
          <a:fontRef idx="minor">
            <a:schemeClr val="tx1"/>
          </a:fontRef>
        </p:style>
      </p:cxnSp>
      <p:cxnSp>
        <p:nvCxnSpPr>
          <p:cNvPr id="231" name="Straight Connector 230"/>
          <p:cNvCxnSpPr>
            <a:stCxn id="223" idx="5"/>
          </p:cNvCxnSpPr>
          <p:nvPr/>
        </p:nvCxnSpPr>
        <p:spPr>
          <a:xfrm>
            <a:off x="482987" y="463783"/>
            <a:ext cx="210207" cy="604603"/>
          </a:xfrm>
          <a:prstGeom prst="line">
            <a:avLst/>
          </a:prstGeom>
        </p:spPr>
        <p:style>
          <a:lnRef idx="2">
            <a:schemeClr val="dk1"/>
          </a:lnRef>
          <a:fillRef idx="0">
            <a:schemeClr val="dk1"/>
          </a:fillRef>
          <a:effectRef idx="1">
            <a:schemeClr val="dk1"/>
          </a:effectRef>
          <a:fontRef idx="minor">
            <a:schemeClr val="tx1"/>
          </a:fontRef>
        </p:style>
      </p:cxnSp>
      <p:cxnSp>
        <p:nvCxnSpPr>
          <p:cNvPr id="233" name="Straight Connector 232"/>
          <p:cNvCxnSpPr>
            <a:stCxn id="224" idx="5"/>
          </p:cNvCxnSpPr>
          <p:nvPr/>
        </p:nvCxnSpPr>
        <p:spPr>
          <a:xfrm>
            <a:off x="427928" y="743046"/>
            <a:ext cx="261136" cy="325340"/>
          </a:xfrm>
          <a:prstGeom prst="line">
            <a:avLst/>
          </a:prstGeom>
        </p:spPr>
        <p:style>
          <a:lnRef idx="2">
            <a:schemeClr val="dk1"/>
          </a:lnRef>
          <a:fillRef idx="0">
            <a:schemeClr val="dk1"/>
          </a:fillRef>
          <a:effectRef idx="1">
            <a:schemeClr val="dk1"/>
          </a:effectRef>
          <a:fontRef idx="minor">
            <a:schemeClr val="tx1"/>
          </a:fontRef>
        </p:style>
      </p:cxnSp>
      <p:cxnSp>
        <p:nvCxnSpPr>
          <p:cNvPr id="235" name="Straight Connector 234"/>
          <p:cNvCxnSpPr>
            <a:stCxn id="225" idx="6"/>
          </p:cNvCxnSpPr>
          <p:nvPr/>
        </p:nvCxnSpPr>
        <p:spPr>
          <a:xfrm>
            <a:off x="523462" y="921774"/>
            <a:ext cx="165602" cy="146612"/>
          </a:xfrm>
          <a:prstGeom prst="line">
            <a:avLst/>
          </a:prstGeom>
        </p:spPr>
        <p:style>
          <a:lnRef idx="2">
            <a:schemeClr val="dk1"/>
          </a:lnRef>
          <a:fillRef idx="0">
            <a:schemeClr val="dk1"/>
          </a:fillRef>
          <a:effectRef idx="1">
            <a:schemeClr val="dk1"/>
          </a:effectRef>
          <a:fontRef idx="minor">
            <a:schemeClr val="tx1"/>
          </a:fontRef>
        </p:style>
      </p:cxnSp>
      <p:sp>
        <p:nvSpPr>
          <p:cNvPr id="236" name="Oval 235">
            <a:extLst>
              <a:ext uri="{FF2B5EF4-FFF2-40B4-BE49-F238E27FC236}">
                <a16:creationId xmlns:a16="http://schemas.microsoft.com/office/drawing/2014/main" id="{C683F807-49AB-CE55-CFDF-9AEACE89BC42}"/>
              </a:ext>
            </a:extLst>
          </p:cNvPr>
          <p:cNvSpPr/>
          <p:nvPr/>
        </p:nvSpPr>
        <p:spPr>
          <a:xfrm>
            <a:off x="4048562" y="1054520"/>
            <a:ext cx="481631" cy="252267"/>
          </a:xfrm>
          <a:prstGeom prst="ellipse">
            <a:avLst/>
          </a:prstGeom>
          <a:ln>
            <a:prstDash val="sysDash"/>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600" dirty="0" err="1">
                <a:latin typeface="Times New Roman" panose="02020603050405020304" pitchFamily="18" charset="0"/>
                <a:cs typeface="Times New Roman" panose="02020603050405020304" pitchFamily="18" charset="0"/>
              </a:rPr>
              <a:t>Lect_id</a:t>
            </a:r>
            <a:endParaRPr lang="en-IN" sz="600" dirty="0">
              <a:latin typeface="Times New Roman" panose="02020603050405020304" pitchFamily="18" charset="0"/>
              <a:cs typeface="Times New Roman" panose="02020603050405020304" pitchFamily="18" charset="0"/>
            </a:endParaRPr>
          </a:p>
        </p:txBody>
      </p:sp>
      <p:sp>
        <p:nvSpPr>
          <p:cNvPr id="237" name="Oval 236">
            <a:extLst>
              <a:ext uri="{FF2B5EF4-FFF2-40B4-BE49-F238E27FC236}">
                <a16:creationId xmlns:a16="http://schemas.microsoft.com/office/drawing/2014/main" id="{C683F807-49AB-CE55-CFDF-9AEACE89BC42}"/>
              </a:ext>
            </a:extLst>
          </p:cNvPr>
          <p:cNvSpPr/>
          <p:nvPr/>
        </p:nvSpPr>
        <p:spPr>
          <a:xfrm>
            <a:off x="4575250" y="1144057"/>
            <a:ext cx="481631" cy="252267"/>
          </a:xfrm>
          <a:prstGeom prst="ellipse">
            <a:avLst/>
          </a:prstGeom>
          <a:ln>
            <a:prstDash val="sysDash"/>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600" dirty="0" err="1">
                <a:latin typeface="Times New Roman" panose="02020603050405020304" pitchFamily="18" charset="0"/>
                <a:cs typeface="Times New Roman" panose="02020603050405020304" pitchFamily="18" charset="0"/>
              </a:rPr>
              <a:t>S_id</a:t>
            </a:r>
            <a:endParaRPr lang="en-IN" sz="600" dirty="0">
              <a:latin typeface="Times New Roman" panose="02020603050405020304" pitchFamily="18" charset="0"/>
              <a:cs typeface="Times New Roman" panose="02020603050405020304" pitchFamily="18" charset="0"/>
            </a:endParaRPr>
          </a:p>
        </p:txBody>
      </p:sp>
      <p:sp>
        <p:nvSpPr>
          <p:cNvPr id="238" name="Oval 237">
            <a:extLst>
              <a:ext uri="{FF2B5EF4-FFF2-40B4-BE49-F238E27FC236}">
                <a16:creationId xmlns:a16="http://schemas.microsoft.com/office/drawing/2014/main" id="{FD3886EF-D503-9E3A-4EB7-6788153D50D7}"/>
              </a:ext>
            </a:extLst>
          </p:cNvPr>
          <p:cNvSpPr/>
          <p:nvPr/>
        </p:nvSpPr>
        <p:spPr>
          <a:xfrm>
            <a:off x="5098773" y="1109629"/>
            <a:ext cx="481631" cy="252267"/>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600" dirty="0" err="1">
                <a:latin typeface="Times New Roman" panose="02020603050405020304" pitchFamily="18" charset="0"/>
                <a:cs typeface="Times New Roman" panose="02020603050405020304" pitchFamily="18" charset="0"/>
              </a:rPr>
              <a:t>P_flag</a:t>
            </a:r>
            <a:endParaRPr lang="en-IN" sz="600" dirty="0">
              <a:latin typeface="Times New Roman" panose="02020603050405020304" pitchFamily="18" charset="0"/>
              <a:cs typeface="Times New Roman" panose="02020603050405020304" pitchFamily="18" charset="0"/>
            </a:endParaRPr>
          </a:p>
        </p:txBody>
      </p:sp>
      <p:cxnSp>
        <p:nvCxnSpPr>
          <p:cNvPr id="244" name="Straight Connector 243"/>
          <p:cNvCxnSpPr>
            <a:stCxn id="236" idx="0"/>
            <a:endCxn id="42" idx="2"/>
          </p:cNvCxnSpPr>
          <p:nvPr/>
        </p:nvCxnSpPr>
        <p:spPr>
          <a:xfrm flipV="1">
            <a:off x="4289378" y="906676"/>
            <a:ext cx="319366" cy="147844"/>
          </a:xfrm>
          <a:prstGeom prst="line">
            <a:avLst/>
          </a:prstGeom>
        </p:spPr>
        <p:style>
          <a:lnRef idx="2">
            <a:schemeClr val="dk1"/>
          </a:lnRef>
          <a:fillRef idx="0">
            <a:schemeClr val="dk1"/>
          </a:fillRef>
          <a:effectRef idx="1">
            <a:schemeClr val="dk1"/>
          </a:effectRef>
          <a:fontRef idx="minor">
            <a:schemeClr val="tx1"/>
          </a:fontRef>
        </p:style>
      </p:cxnSp>
      <p:cxnSp>
        <p:nvCxnSpPr>
          <p:cNvPr id="246" name="Straight Connector 245"/>
          <p:cNvCxnSpPr>
            <a:stCxn id="237" idx="0"/>
            <a:endCxn id="42" idx="2"/>
          </p:cNvCxnSpPr>
          <p:nvPr/>
        </p:nvCxnSpPr>
        <p:spPr>
          <a:xfrm flipH="1" flipV="1">
            <a:off x="4608744" y="906676"/>
            <a:ext cx="207322" cy="237381"/>
          </a:xfrm>
          <a:prstGeom prst="line">
            <a:avLst/>
          </a:prstGeom>
        </p:spPr>
        <p:style>
          <a:lnRef idx="2">
            <a:schemeClr val="dk1"/>
          </a:lnRef>
          <a:fillRef idx="0">
            <a:schemeClr val="dk1"/>
          </a:fillRef>
          <a:effectRef idx="1">
            <a:schemeClr val="dk1"/>
          </a:effectRef>
          <a:fontRef idx="minor">
            <a:schemeClr val="tx1"/>
          </a:fontRef>
        </p:style>
      </p:cxnSp>
      <p:cxnSp>
        <p:nvCxnSpPr>
          <p:cNvPr id="248" name="Straight Connector 247"/>
          <p:cNvCxnSpPr>
            <a:stCxn id="238" idx="0"/>
            <a:endCxn id="42" idx="2"/>
          </p:cNvCxnSpPr>
          <p:nvPr/>
        </p:nvCxnSpPr>
        <p:spPr>
          <a:xfrm flipH="1" flipV="1">
            <a:off x="4608744" y="906676"/>
            <a:ext cx="730845" cy="202953"/>
          </a:xfrm>
          <a:prstGeom prst="line">
            <a:avLst/>
          </a:prstGeom>
        </p:spPr>
        <p:style>
          <a:lnRef idx="2">
            <a:schemeClr val="dk1"/>
          </a:lnRef>
          <a:fillRef idx="0">
            <a:schemeClr val="dk1"/>
          </a:fillRef>
          <a:effectRef idx="1">
            <a:schemeClr val="dk1"/>
          </a:effectRef>
          <a:fontRef idx="minor">
            <a:schemeClr val="tx1"/>
          </a:fontRef>
        </p:style>
      </p:cxnSp>
      <p:sp>
        <p:nvSpPr>
          <p:cNvPr id="259" name="Oval 258">
            <a:extLst>
              <a:ext uri="{FF2B5EF4-FFF2-40B4-BE49-F238E27FC236}">
                <a16:creationId xmlns:a16="http://schemas.microsoft.com/office/drawing/2014/main" id="{01628F11-1145-4719-2EC8-2E34CB980B11}"/>
              </a:ext>
            </a:extLst>
          </p:cNvPr>
          <p:cNvSpPr/>
          <p:nvPr/>
        </p:nvSpPr>
        <p:spPr>
          <a:xfrm>
            <a:off x="5902022" y="908497"/>
            <a:ext cx="500302" cy="199132"/>
          </a:xfrm>
          <a:prstGeom prst="ellipse">
            <a:avLst/>
          </a:prstGeom>
          <a:ln>
            <a:prstDash val="solid"/>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600" dirty="0" err="1">
                <a:latin typeface="Times New Roman" panose="02020603050405020304" pitchFamily="18" charset="0"/>
                <a:cs typeface="Times New Roman" panose="02020603050405020304" pitchFamily="18" charset="0"/>
              </a:rPr>
              <a:t>Sub_ID</a:t>
            </a:r>
            <a:endParaRPr lang="en-IN" sz="600" dirty="0">
              <a:latin typeface="Times New Roman" panose="02020603050405020304" pitchFamily="18" charset="0"/>
              <a:cs typeface="Times New Roman" panose="02020603050405020304" pitchFamily="18" charset="0"/>
            </a:endParaRPr>
          </a:p>
        </p:txBody>
      </p:sp>
      <p:sp>
        <p:nvSpPr>
          <p:cNvPr id="260" name="Oval 259">
            <a:extLst>
              <a:ext uri="{FF2B5EF4-FFF2-40B4-BE49-F238E27FC236}">
                <a16:creationId xmlns:a16="http://schemas.microsoft.com/office/drawing/2014/main" id="{F4767905-754E-7878-3436-A03C9FC45822}"/>
              </a:ext>
            </a:extLst>
          </p:cNvPr>
          <p:cNvSpPr/>
          <p:nvPr/>
        </p:nvSpPr>
        <p:spPr>
          <a:xfrm>
            <a:off x="6359234" y="1666736"/>
            <a:ext cx="523990" cy="199132"/>
          </a:xfrm>
          <a:prstGeom prst="ellipse">
            <a:avLst/>
          </a:prstGeom>
          <a:ln>
            <a:prstDash val="solid"/>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600" dirty="0" err="1">
                <a:latin typeface="Times New Roman" panose="02020603050405020304" pitchFamily="18" charset="0"/>
                <a:cs typeface="Times New Roman" panose="02020603050405020304" pitchFamily="18" charset="0"/>
              </a:rPr>
              <a:t>Sub_Name</a:t>
            </a:r>
            <a:endParaRPr lang="en-IN" sz="600" dirty="0">
              <a:latin typeface="Times New Roman" panose="02020603050405020304" pitchFamily="18" charset="0"/>
              <a:cs typeface="Times New Roman" panose="02020603050405020304" pitchFamily="18" charset="0"/>
            </a:endParaRPr>
          </a:p>
        </p:txBody>
      </p:sp>
      <p:sp>
        <p:nvSpPr>
          <p:cNvPr id="261" name="Oval 260">
            <a:extLst>
              <a:ext uri="{FF2B5EF4-FFF2-40B4-BE49-F238E27FC236}">
                <a16:creationId xmlns:a16="http://schemas.microsoft.com/office/drawing/2014/main" id="{6A409CE6-AAA6-A1FE-7B37-351DF626D31D}"/>
              </a:ext>
            </a:extLst>
          </p:cNvPr>
          <p:cNvSpPr/>
          <p:nvPr/>
        </p:nvSpPr>
        <p:spPr>
          <a:xfrm>
            <a:off x="6755373" y="1478882"/>
            <a:ext cx="500302" cy="199132"/>
          </a:xfrm>
          <a:prstGeom prst="ellipse">
            <a:avLst/>
          </a:prstGeom>
          <a:ln>
            <a:prstDash val="solid"/>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600" dirty="0" err="1">
                <a:latin typeface="Times New Roman" panose="02020603050405020304" pitchFamily="18" charset="0"/>
                <a:cs typeface="Times New Roman" panose="02020603050405020304" pitchFamily="18" charset="0"/>
              </a:rPr>
              <a:t>Sub_Code</a:t>
            </a:r>
            <a:endParaRPr lang="en-IN" sz="600" dirty="0">
              <a:latin typeface="Times New Roman" panose="02020603050405020304" pitchFamily="18" charset="0"/>
              <a:cs typeface="Times New Roman" panose="02020603050405020304" pitchFamily="18" charset="0"/>
            </a:endParaRPr>
          </a:p>
        </p:txBody>
      </p:sp>
      <p:sp>
        <p:nvSpPr>
          <p:cNvPr id="262" name="Oval 261">
            <a:extLst>
              <a:ext uri="{FF2B5EF4-FFF2-40B4-BE49-F238E27FC236}">
                <a16:creationId xmlns:a16="http://schemas.microsoft.com/office/drawing/2014/main" id="{8D7E5976-DFA8-BFAF-931B-AAC3C2D00A4D}"/>
              </a:ext>
            </a:extLst>
          </p:cNvPr>
          <p:cNvSpPr/>
          <p:nvPr/>
        </p:nvSpPr>
        <p:spPr>
          <a:xfrm>
            <a:off x="5872030" y="1181895"/>
            <a:ext cx="500302" cy="199132"/>
          </a:xfrm>
          <a:prstGeom prst="ellipse">
            <a:avLst/>
          </a:prstGeom>
          <a:ln>
            <a:prstDash val="sysDash"/>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600" dirty="0" err="1">
                <a:latin typeface="Times New Roman" panose="02020603050405020304" pitchFamily="18" charset="0"/>
                <a:cs typeface="Times New Roman" panose="02020603050405020304" pitchFamily="18" charset="0"/>
              </a:rPr>
              <a:t>Sem_ID</a:t>
            </a:r>
            <a:endParaRPr lang="en-IN" sz="600" dirty="0">
              <a:latin typeface="Times New Roman" panose="02020603050405020304" pitchFamily="18" charset="0"/>
              <a:cs typeface="Times New Roman" panose="02020603050405020304" pitchFamily="18" charset="0"/>
            </a:endParaRPr>
          </a:p>
        </p:txBody>
      </p:sp>
      <p:sp>
        <p:nvSpPr>
          <p:cNvPr id="263" name="Oval 262">
            <a:extLst>
              <a:ext uri="{FF2B5EF4-FFF2-40B4-BE49-F238E27FC236}">
                <a16:creationId xmlns:a16="http://schemas.microsoft.com/office/drawing/2014/main" id="{D5A5A299-900E-2592-0D18-894F64FF353C}"/>
              </a:ext>
            </a:extLst>
          </p:cNvPr>
          <p:cNvSpPr/>
          <p:nvPr/>
        </p:nvSpPr>
        <p:spPr>
          <a:xfrm>
            <a:off x="5908511" y="1433212"/>
            <a:ext cx="615598" cy="237834"/>
          </a:xfrm>
          <a:prstGeom prst="ellipse">
            <a:avLst/>
          </a:prstGeom>
          <a:ln>
            <a:prstDash val="sysDash"/>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600" dirty="0" err="1">
                <a:latin typeface="Times New Roman" panose="02020603050405020304" pitchFamily="18" charset="0"/>
                <a:cs typeface="Times New Roman" panose="02020603050405020304" pitchFamily="18" charset="0"/>
              </a:rPr>
              <a:t>Course_ID</a:t>
            </a:r>
            <a:endParaRPr lang="en-IN" sz="600" dirty="0">
              <a:latin typeface="Times New Roman" panose="02020603050405020304" pitchFamily="18" charset="0"/>
              <a:cs typeface="Times New Roman" panose="02020603050405020304" pitchFamily="18" charset="0"/>
            </a:endParaRPr>
          </a:p>
        </p:txBody>
      </p:sp>
      <p:cxnSp>
        <p:nvCxnSpPr>
          <p:cNvPr id="270" name="Straight Connector 269"/>
          <p:cNvCxnSpPr>
            <a:stCxn id="259" idx="6"/>
          </p:cNvCxnSpPr>
          <p:nvPr/>
        </p:nvCxnSpPr>
        <p:spPr>
          <a:xfrm flipV="1">
            <a:off x="6402324" y="1002665"/>
            <a:ext cx="360712" cy="5398"/>
          </a:xfrm>
          <a:prstGeom prst="line">
            <a:avLst/>
          </a:prstGeom>
        </p:spPr>
        <p:style>
          <a:lnRef idx="2">
            <a:schemeClr val="dk1"/>
          </a:lnRef>
          <a:fillRef idx="0">
            <a:schemeClr val="dk1"/>
          </a:fillRef>
          <a:effectRef idx="1">
            <a:schemeClr val="dk1"/>
          </a:effectRef>
          <a:fontRef idx="minor">
            <a:schemeClr val="tx1"/>
          </a:fontRef>
        </p:style>
      </p:cxnSp>
      <p:cxnSp>
        <p:nvCxnSpPr>
          <p:cNvPr id="272" name="Straight Connector 271"/>
          <p:cNvCxnSpPr>
            <a:stCxn id="262" idx="6"/>
          </p:cNvCxnSpPr>
          <p:nvPr/>
        </p:nvCxnSpPr>
        <p:spPr>
          <a:xfrm flipV="1">
            <a:off x="6372332" y="990281"/>
            <a:ext cx="403748" cy="291180"/>
          </a:xfrm>
          <a:prstGeom prst="line">
            <a:avLst/>
          </a:prstGeom>
        </p:spPr>
        <p:style>
          <a:lnRef idx="2">
            <a:schemeClr val="dk1"/>
          </a:lnRef>
          <a:fillRef idx="0">
            <a:schemeClr val="dk1"/>
          </a:fillRef>
          <a:effectRef idx="1">
            <a:schemeClr val="dk1"/>
          </a:effectRef>
          <a:fontRef idx="minor">
            <a:schemeClr val="tx1"/>
          </a:fontRef>
        </p:style>
      </p:cxnSp>
      <p:cxnSp>
        <p:nvCxnSpPr>
          <p:cNvPr id="274" name="Straight Connector 273"/>
          <p:cNvCxnSpPr>
            <a:stCxn id="263" idx="7"/>
          </p:cNvCxnSpPr>
          <p:nvPr/>
        </p:nvCxnSpPr>
        <p:spPr>
          <a:xfrm flipV="1">
            <a:off x="6433957" y="1002665"/>
            <a:ext cx="346444" cy="465377"/>
          </a:xfrm>
          <a:prstGeom prst="line">
            <a:avLst/>
          </a:prstGeom>
        </p:spPr>
        <p:style>
          <a:lnRef idx="2">
            <a:schemeClr val="dk1"/>
          </a:lnRef>
          <a:fillRef idx="0">
            <a:schemeClr val="dk1"/>
          </a:fillRef>
          <a:effectRef idx="1">
            <a:schemeClr val="dk1"/>
          </a:effectRef>
          <a:fontRef idx="minor">
            <a:schemeClr val="tx1"/>
          </a:fontRef>
        </p:style>
      </p:cxnSp>
      <p:cxnSp>
        <p:nvCxnSpPr>
          <p:cNvPr id="276" name="Straight Connector 275"/>
          <p:cNvCxnSpPr>
            <a:stCxn id="260" idx="0"/>
          </p:cNvCxnSpPr>
          <p:nvPr/>
        </p:nvCxnSpPr>
        <p:spPr>
          <a:xfrm flipV="1">
            <a:off x="6621229" y="1014638"/>
            <a:ext cx="167251" cy="652098"/>
          </a:xfrm>
          <a:prstGeom prst="line">
            <a:avLst/>
          </a:prstGeom>
        </p:spPr>
        <p:style>
          <a:lnRef idx="2">
            <a:schemeClr val="dk1"/>
          </a:lnRef>
          <a:fillRef idx="0">
            <a:schemeClr val="dk1"/>
          </a:fillRef>
          <a:effectRef idx="1">
            <a:schemeClr val="dk1"/>
          </a:effectRef>
          <a:fontRef idx="minor">
            <a:schemeClr val="tx1"/>
          </a:fontRef>
        </p:style>
      </p:cxnSp>
      <p:cxnSp>
        <p:nvCxnSpPr>
          <p:cNvPr id="278" name="Straight Connector 277"/>
          <p:cNvCxnSpPr>
            <a:stCxn id="261" idx="0"/>
          </p:cNvCxnSpPr>
          <p:nvPr/>
        </p:nvCxnSpPr>
        <p:spPr>
          <a:xfrm flipH="1" flipV="1">
            <a:off x="6776503" y="1028308"/>
            <a:ext cx="229021" cy="450574"/>
          </a:xfrm>
          <a:prstGeom prst="line">
            <a:avLst/>
          </a:prstGeom>
        </p:spPr>
        <p:style>
          <a:lnRef idx="2">
            <a:schemeClr val="dk1"/>
          </a:lnRef>
          <a:fillRef idx="0">
            <a:schemeClr val="dk1"/>
          </a:fillRef>
          <a:effectRef idx="1">
            <a:schemeClr val="dk1"/>
          </a:effectRef>
          <a:fontRef idx="minor">
            <a:schemeClr val="tx1"/>
          </a:fontRef>
        </p:style>
      </p:cxnSp>
      <p:sp>
        <p:nvSpPr>
          <p:cNvPr id="280" name="Oval 279">
            <a:extLst>
              <a:ext uri="{FF2B5EF4-FFF2-40B4-BE49-F238E27FC236}">
                <a16:creationId xmlns:a16="http://schemas.microsoft.com/office/drawing/2014/main" id="{29D9CF8E-3885-2AE9-ACF2-F8F63821F69B}"/>
              </a:ext>
            </a:extLst>
          </p:cNvPr>
          <p:cNvSpPr/>
          <p:nvPr/>
        </p:nvSpPr>
        <p:spPr>
          <a:xfrm>
            <a:off x="9611495" y="1468042"/>
            <a:ext cx="533925" cy="23661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600" dirty="0" err="1">
                <a:latin typeface="Times New Roman" panose="02020603050405020304" pitchFamily="18" charset="0"/>
                <a:cs typeface="Times New Roman" panose="02020603050405020304" pitchFamily="18" charset="0"/>
              </a:rPr>
              <a:t>Sem_Name</a:t>
            </a:r>
            <a:endParaRPr lang="en-IN" sz="600" dirty="0">
              <a:latin typeface="Times New Roman" panose="02020603050405020304" pitchFamily="18" charset="0"/>
              <a:cs typeface="Times New Roman" panose="02020603050405020304" pitchFamily="18" charset="0"/>
            </a:endParaRPr>
          </a:p>
        </p:txBody>
      </p:sp>
      <p:sp>
        <p:nvSpPr>
          <p:cNvPr id="281" name="Oval 280">
            <a:extLst>
              <a:ext uri="{FF2B5EF4-FFF2-40B4-BE49-F238E27FC236}">
                <a16:creationId xmlns:a16="http://schemas.microsoft.com/office/drawing/2014/main" id="{428FA867-60D3-4C9A-CFB3-714D95094037}"/>
              </a:ext>
            </a:extLst>
          </p:cNvPr>
          <p:cNvSpPr/>
          <p:nvPr/>
        </p:nvSpPr>
        <p:spPr>
          <a:xfrm>
            <a:off x="8842997" y="1445541"/>
            <a:ext cx="533925" cy="23661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600" dirty="0" err="1">
                <a:latin typeface="Times New Roman" panose="02020603050405020304" pitchFamily="18" charset="0"/>
                <a:cs typeface="Times New Roman" panose="02020603050405020304" pitchFamily="18" charset="0"/>
              </a:rPr>
              <a:t>Sem_ID</a:t>
            </a:r>
            <a:endParaRPr lang="en-IN" sz="600" dirty="0">
              <a:latin typeface="Times New Roman" panose="02020603050405020304" pitchFamily="18" charset="0"/>
              <a:cs typeface="Times New Roman" panose="02020603050405020304" pitchFamily="18" charset="0"/>
            </a:endParaRPr>
          </a:p>
        </p:txBody>
      </p:sp>
      <p:cxnSp>
        <p:nvCxnSpPr>
          <p:cNvPr id="283" name="Straight Connector 282"/>
          <p:cNvCxnSpPr>
            <a:stCxn id="281" idx="4"/>
            <a:endCxn id="5" idx="0"/>
          </p:cNvCxnSpPr>
          <p:nvPr/>
        </p:nvCxnSpPr>
        <p:spPr>
          <a:xfrm>
            <a:off x="9109960" y="1682155"/>
            <a:ext cx="439670" cy="281366"/>
          </a:xfrm>
          <a:prstGeom prst="line">
            <a:avLst/>
          </a:prstGeom>
        </p:spPr>
        <p:style>
          <a:lnRef idx="2">
            <a:schemeClr val="dk1"/>
          </a:lnRef>
          <a:fillRef idx="0">
            <a:schemeClr val="dk1"/>
          </a:fillRef>
          <a:effectRef idx="1">
            <a:schemeClr val="dk1"/>
          </a:effectRef>
          <a:fontRef idx="minor">
            <a:schemeClr val="tx1"/>
          </a:fontRef>
        </p:style>
      </p:cxnSp>
      <p:cxnSp>
        <p:nvCxnSpPr>
          <p:cNvPr id="285" name="Straight Connector 284"/>
          <p:cNvCxnSpPr>
            <a:stCxn id="280" idx="4"/>
            <a:endCxn id="5" idx="0"/>
          </p:cNvCxnSpPr>
          <p:nvPr/>
        </p:nvCxnSpPr>
        <p:spPr>
          <a:xfrm flipH="1">
            <a:off x="9549630" y="1704656"/>
            <a:ext cx="328828" cy="258865"/>
          </a:xfrm>
          <a:prstGeom prst="line">
            <a:avLst/>
          </a:prstGeom>
        </p:spPr>
        <p:style>
          <a:lnRef idx="2">
            <a:schemeClr val="dk1"/>
          </a:lnRef>
          <a:fillRef idx="0">
            <a:schemeClr val="dk1"/>
          </a:fillRef>
          <a:effectRef idx="1">
            <a:schemeClr val="dk1"/>
          </a:effectRef>
          <a:fontRef idx="minor">
            <a:schemeClr val="tx1"/>
          </a:fontRef>
        </p:style>
      </p:cxnSp>
      <p:sp>
        <p:nvSpPr>
          <p:cNvPr id="286" name="Oval 285">
            <a:extLst>
              <a:ext uri="{FF2B5EF4-FFF2-40B4-BE49-F238E27FC236}">
                <a16:creationId xmlns:a16="http://schemas.microsoft.com/office/drawing/2014/main" id="{BBCFB934-52F3-C85E-0EE8-CCC33ABA81BF}"/>
              </a:ext>
            </a:extLst>
          </p:cNvPr>
          <p:cNvSpPr/>
          <p:nvPr/>
        </p:nvSpPr>
        <p:spPr>
          <a:xfrm>
            <a:off x="11008343" y="6057778"/>
            <a:ext cx="525746" cy="186909"/>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600" dirty="0">
                <a:latin typeface="Times New Roman" panose="02020603050405020304" pitchFamily="18" charset="0"/>
                <a:cs typeface="Times New Roman" panose="02020603050405020304" pitchFamily="18" charset="0"/>
              </a:rPr>
              <a:t>Email</a:t>
            </a:r>
            <a:endParaRPr lang="en-IN" sz="600" dirty="0">
              <a:latin typeface="Times New Roman" panose="02020603050405020304" pitchFamily="18" charset="0"/>
              <a:cs typeface="Times New Roman" panose="02020603050405020304" pitchFamily="18" charset="0"/>
            </a:endParaRPr>
          </a:p>
        </p:txBody>
      </p:sp>
      <p:sp>
        <p:nvSpPr>
          <p:cNvPr id="287" name="Oval 286">
            <a:extLst>
              <a:ext uri="{FF2B5EF4-FFF2-40B4-BE49-F238E27FC236}">
                <a16:creationId xmlns:a16="http://schemas.microsoft.com/office/drawing/2014/main" id="{AF66BD98-CD39-7A75-00AB-D21A060D1844}"/>
              </a:ext>
            </a:extLst>
          </p:cNvPr>
          <p:cNvSpPr/>
          <p:nvPr/>
        </p:nvSpPr>
        <p:spPr>
          <a:xfrm>
            <a:off x="11298967" y="5846499"/>
            <a:ext cx="543209" cy="220732"/>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600" dirty="0">
                <a:latin typeface="Times New Roman" panose="02020603050405020304" pitchFamily="18" charset="0"/>
                <a:cs typeface="Times New Roman" panose="02020603050405020304" pitchFamily="18" charset="0"/>
              </a:rPr>
              <a:t>Password</a:t>
            </a:r>
            <a:endParaRPr lang="en-IN" sz="600" dirty="0">
              <a:latin typeface="Times New Roman" panose="02020603050405020304" pitchFamily="18" charset="0"/>
              <a:cs typeface="Times New Roman" panose="02020603050405020304" pitchFamily="18" charset="0"/>
            </a:endParaRPr>
          </a:p>
        </p:txBody>
      </p:sp>
      <p:cxnSp>
        <p:nvCxnSpPr>
          <p:cNvPr id="289" name="Straight Connector 288"/>
          <p:cNvCxnSpPr>
            <a:stCxn id="286" idx="0"/>
          </p:cNvCxnSpPr>
          <p:nvPr/>
        </p:nvCxnSpPr>
        <p:spPr>
          <a:xfrm flipH="1" flipV="1">
            <a:off x="11212200" y="5803542"/>
            <a:ext cx="59016" cy="254236"/>
          </a:xfrm>
          <a:prstGeom prst="line">
            <a:avLst/>
          </a:prstGeom>
        </p:spPr>
        <p:style>
          <a:lnRef idx="2">
            <a:schemeClr val="dk1"/>
          </a:lnRef>
          <a:fillRef idx="0">
            <a:schemeClr val="dk1"/>
          </a:fillRef>
          <a:effectRef idx="1">
            <a:schemeClr val="dk1"/>
          </a:effectRef>
          <a:fontRef idx="minor">
            <a:schemeClr val="tx1"/>
          </a:fontRef>
        </p:style>
      </p:cxnSp>
      <p:cxnSp>
        <p:nvCxnSpPr>
          <p:cNvPr id="291" name="Straight Connector 290"/>
          <p:cNvCxnSpPr>
            <a:stCxn id="287" idx="1"/>
          </p:cNvCxnSpPr>
          <p:nvPr/>
        </p:nvCxnSpPr>
        <p:spPr>
          <a:xfrm flipH="1" flipV="1">
            <a:off x="11192477" y="5812425"/>
            <a:ext cx="186041" cy="66399"/>
          </a:xfrm>
          <a:prstGeom prst="line">
            <a:avLst/>
          </a:prstGeom>
        </p:spPr>
        <p:style>
          <a:lnRef idx="2">
            <a:schemeClr val="dk1"/>
          </a:lnRef>
          <a:fillRef idx="0">
            <a:schemeClr val="dk1"/>
          </a:fillRef>
          <a:effectRef idx="1">
            <a:schemeClr val="dk1"/>
          </a:effectRef>
          <a:fontRef idx="minor">
            <a:schemeClr val="tx1"/>
          </a:fontRef>
        </p:style>
      </p:cxnSp>
      <p:sp>
        <p:nvSpPr>
          <p:cNvPr id="292" name="Oval 291">
            <a:extLst>
              <a:ext uri="{FF2B5EF4-FFF2-40B4-BE49-F238E27FC236}">
                <a16:creationId xmlns:a16="http://schemas.microsoft.com/office/drawing/2014/main" id="{F55562C2-F88D-70A5-10E3-81875384A2E2}"/>
              </a:ext>
            </a:extLst>
          </p:cNvPr>
          <p:cNvSpPr/>
          <p:nvPr/>
        </p:nvSpPr>
        <p:spPr>
          <a:xfrm>
            <a:off x="11686489" y="2321450"/>
            <a:ext cx="481813" cy="29827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600" dirty="0" err="1">
                <a:latin typeface="Times New Roman" panose="02020603050405020304" pitchFamily="18" charset="0"/>
                <a:cs typeface="Times New Roman" panose="02020603050405020304" pitchFamily="18" charset="0"/>
              </a:rPr>
              <a:t>Lec_ID</a:t>
            </a:r>
            <a:endParaRPr lang="en-IN" sz="600" dirty="0">
              <a:latin typeface="Times New Roman" panose="02020603050405020304" pitchFamily="18" charset="0"/>
              <a:cs typeface="Times New Roman" panose="02020603050405020304" pitchFamily="18" charset="0"/>
            </a:endParaRPr>
          </a:p>
        </p:txBody>
      </p:sp>
      <p:sp>
        <p:nvSpPr>
          <p:cNvPr id="293" name="Oval 292">
            <a:extLst>
              <a:ext uri="{FF2B5EF4-FFF2-40B4-BE49-F238E27FC236}">
                <a16:creationId xmlns:a16="http://schemas.microsoft.com/office/drawing/2014/main" id="{5376D8F6-A349-7060-4E59-C87D5E237D26}"/>
              </a:ext>
            </a:extLst>
          </p:cNvPr>
          <p:cNvSpPr/>
          <p:nvPr/>
        </p:nvSpPr>
        <p:spPr>
          <a:xfrm>
            <a:off x="10652355" y="2480659"/>
            <a:ext cx="627096" cy="250049"/>
          </a:xfrm>
          <a:prstGeom prst="ellipse">
            <a:avLst/>
          </a:prstGeom>
          <a:ln>
            <a:prstDash val="sysDash"/>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600" dirty="0" err="1">
                <a:latin typeface="Times New Roman" panose="02020603050405020304" pitchFamily="18" charset="0"/>
                <a:cs typeface="Times New Roman" panose="02020603050405020304" pitchFamily="18" charset="0"/>
              </a:rPr>
              <a:t>Sem_ID</a:t>
            </a:r>
            <a:endParaRPr lang="en-IN" sz="600" dirty="0">
              <a:latin typeface="Times New Roman" panose="02020603050405020304" pitchFamily="18" charset="0"/>
              <a:cs typeface="Times New Roman" panose="02020603050405020304" pitchFamily="18" charset="0"/>
            </a:endParaRPr>
          </a:p>
        </p:txBody>
      </p:sp>
      <p:sp>
        <p:nvSpPr>
          <p:cNvPr id="294" name="Oval 293">
            <a:extLst>
              <a:ext uri="{FF2B5EF4-FFF2-40B4-BE49-F238E27FC236}">
                <a16:creationId xmlns:a16="http://schemas.microsoft.com/office/drawing/2014/main" id="{C683F807-49AB-CE55-CFDF-9AEACE89BC42}"/>
              </a:ext>
            </a:extLst>
          </p:cNvPr>
          <p:cNvSpPr/>
          <p:nvPr/>
        </p:nvSpPr>
        <p:spPr>
          <a:xfrm>
            <a:off x="11342088" y="2026018"/>
            <a:ext cx="627096" cy="250049"/>
          </a:xfrm>
          <a:prstGeom prst="ellipse">
            <a:avLst/>
          </a:prstGeom>
          <a:ln>
            <a:prstDash val="sysDash"/>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600" dirty="0" err="1">
                <a:latin typeface="Times New Roman" panose="02020603050405020304" pitchFamily="18" charset="0"/>
                <a:cs typeface="Times New Roman" panose="02020603050405020304" pitchFamily="18" charset="0"/>
              </a:rPr>
              <a:t>Course_ID</a:t>
            </a:r>
            <a:endParaRPr lang="en-IN" sz="600" dirty="0">
              <a:latin typeface="Times New Roman" panose="02020603050405020304" pitchFamily="18" charset="0"/>
              <a:cs typeface="Times New Roman" panose="02020603050405020304" pitchFamily="18" charset="0"/>
            </a:endParaRPr>
          </a:p>
        </p:txBody>
      </p:sp>
      <p:sp>
        <p:nvSpPr>
          <p:cNvPr id="295" name="Oval 294">
            <a:extLst>
              <a:ext uri="{FF2B5EF4-FFF2-40B4-BE49-F238E27FC236}">
                <a16:creationId xmlns:a16="http://schemas.microsoft.com/office/drawing/2014/main" id="{8E2E51E8-2A78-F5D0-6F4B-B571EA9E6C10}"/>
              </a:ext>
            </a:extLst>
          </p:cNvPr>
          <p:cNvSpPr/>
          <p:nvPr/>
        </p:nvSpPr>
        <p:spPr>
          <a:xfrm>
            <a:off x="10437702" y="2756682"/>
            <a:ext cx="598744" cy="194626"/>
          </a:xfrm>
          <a:prstGeom prst="ellipse">
            <a:avLst/>
          </a:prstGeom>
          <a:ln>
            <a:prstDash val="sysDash"/>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600" dirty="0" err="1">
                <a:latin typeface="Times New Roman" panose="02020603050405020304" pitchFamily="18" charset="0"/>
                <a:cs typeface="Times New Roman" panose="02020603050405020304" pitchFamily="18" charset="0"/>
              </a:rPr>
              <a:t>Sub_ID</a:t>
            </a:r>
            <a:endParaRPr lang="en-IN" sz="600" dirty="0">
              <a:latin typeface="Times New Roman" panose="02020603050405020304" pitchFamily="18" charset="0"/>
              <a:cs typeface="Times New Roman" panose="02020603050405020304" pitchFamily="18" charset="0"/>
            </a:endParaRPr>
          </a:p>
        </p:txBody>
      </p:sp>
      <p:sp>
        <p:nvSpPr>
          <p:cNvPr id="296" name="Oval 295">
            <a:extLst>
              <a:ext uri="{FF2B5EF4-FFF2-40B4-BE49-F238E27FC236}">
                <a16:creationId xmlns:a16="http://schemas.microsoft.com/office/drawing/2014/main" id="{D5A9FF96-D89F-6835-877E-1D0467837783}"/>
              </a:ext>
            </a:extLst>
          </p:cNvPr>
          <p:cNvSpPr/>
          <p:nvPr/>
        </p:nvSpPr>
        <p:spPr>
          <a:xfrm>
            <a:off x="10449005" y="3001017"/>
            <a:ext cx="545797" cy="35944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600" dirty="0" err="1">
                <a:latin typeface="Times New Roman" panose="02020603050405020304" pitchFamily="18" charset="0"/>
                <a:cs typeface="Times New Roman" panose="02020603050405020304" pitchFamily="18" charset="0"/>
              </a:rPr>
              <a:t>Lec_method</a:t>
            </a:r>
            <a:endParaRPr lang="en-IN" sz="600" dirty="0">
              <a:latin typeface="Times New Roman" panose="02020603050405020304" pitchFamily="18" charset="0"/>
              <a:cs typeface="Times New Roman" panose="02020603050405020304" pitchFamily="18" charset="0"/>
            </a:endParaRPr>
          </a:p>
        </p:txBody>
      </p:sp>
      <p:sp>
        <p:nvSpPr>
          <p:cNvPr id="297" name="Oval 296">
            <a:extLst>
              <a:ext uri="{FF2B5EF4-FFF2-40B4-BE49-F238E27FC236}">
                <a16:creationId xmlns:a16="http://schemas.microsoft.com/office/drawing/2014/main" id="{FD3886EF-D503-9E3A-4EB7-6788153D50D7}"/>
              </a:ext>
            </a:extLst>
          </p:cNvPr>
          <p:cNvSpPr/>
          <p:nvPr/>
        </p:nvSpPr>
        <p:spPr>
          <a:xfrm>
            <a:off x="9811911" y="4105636"/>
            <a:ext cx="617483" cy="296118"/>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600" dirty="0" err="1">
                <a:latin typeface="Times New Roman" panose="02020603050405020304" pitchFamily="18" charset="0"/>
                <a:cs typeface="Times New Roman" panose="02020603050405020304" pitchFamily="18" charset="0"/>
              </a:rPr>
              <a:t>Lectopic</a:t>
            </a:r>
            <a:endParaRPr lang="en-IN" sz="600" dirty="0">
              <a:latin typeface="Times New Roman" panose="02020603050405020304" pitchFamily="18" charset="0"/>
              <a:cs typeface="Times New Roman" panose="02020603050405020304" pitchFamily="18" charset="0"/>
            </a:endParaRPr>
          </a:p>
        </p:txBody>
      </p:sp>
      <p:sp>
        <p:nvSpPr>
          <p:cNvPr id="298" name="Oval 297">
            <a:extLst>
              <a:ext uri="{FF2B5EF4-FFF2-40B4-BE49-F238E27FC236}">
                <a16:creationId xmlns:a16="http://schemas.microsoft.com/office/drawing/2014/main" id="{536C21D9-64A8-24BD-69F1-674FB3D60A19}"/>
              </a:ext>
            </a:extLst>
          </p:cNvPr>
          <p:cNvSpPr/>
          <p:nvPr/>
        </p:nvSpPr>
        <p:spPr>
          <a:xfrm>
            <a:off x="10113240" y="4463915"/>
            <a:ext cx="610378" cy="308110"/>
          </a:xfrm>
          <a:prstGeom prst="ellipse">
            <a:avLst/>
          </a:prstGeom>
          <a:ln>
            <a:prstDash val="sysDash"/>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600" dirty="0" err="1">
                <a:latin typeface="Times New Roman" panose="02020603050405020304" pitchFamily="18" charset="0"/>
                <a:cs typeface="Times New Roman" panose="02020603050405020304" pitchFamily="18" charset="0"/>
              </a:rPr>
              <a:t>t_id</a:t>
            </a:r>
            <a:endParaRPr lang="en-IN" sz="600" dirty="0">
              <a:latin typeface="Times New Roman" panose="02020603050405020304" pitchFamily="18" charset="0"/>
              <a:cs typeface="Times New Roman" panose="02020603050405020304" pitchFamily="18" charset="0"/>
            </a:endParaRPr>
          </a:p>
        </p:txBody>
      </p:sp>
      <p:cxnSp>
        <p:nvCxnSpPr>
          <p:cNvPr id="300" name="Straight Connector 299"/>
          <p:cNvCxnSpPr>
            <a:stCxn id="292" idx="4"/>
          </p:cNvCxnSpPr>
          <p:nvPr/>
        </p:nvCxnSpPr>
        <p:spPr>
          <a:xfrm flipH="1">
            <a:off x="11686489" y="2619725"/>
            <a:ext cx="240907" cy="872029"/>
          </a:xfrm>
          <a:prstGeom prst="line">
            <a:avLst/>
          </a:prstGeom>
        </p:spPr>
        <p:style>
          <a:lnRef idx="2">
            <a:schemeClr val="dk1"/>
          </a:lnRef>
          <a:fillRef idx="0">
            <a:schemeClr val="dk1"/>
          </a:fillRef>
          <a:effectRef idx="1">
            <a:schemeClr val="dk1"/>
          </a:effectRef>
          <a:fontRef idx="minor">
            <a:schemeClr val="tx1"/>
          </a:fontRef>
        </p:style>
      </p:cxnSp>
      <p:cxnSp>
        <p:nvCxnSpPr>
          <p:cNvPr id="302" name="Straight Connector 301"/>
          <p:cNvCxnSpPr>
            <a:stCxn id="294" idx="4"/>
          </p:cNvCxnSpPr>
          <p:nvPr/>
        </p:nvCxnSpPr>
        <p:spPr>
          <a:xfrm>
            <a:off x="11655636" y="2276067"/>
            <a:ext cx="30853" cy="1229600"/>
          </a:xfrm>
          <a:prstGeom prst="line">
            <a:avLst/>
          </a:prstGeom>
        </p:spPr>
        <p:style>
          <a:lnRef idx="2">
            <a:schemeClr val="dk1"/>
          </a:lnRef>
          <a:fillRef idx="0">
            <a:schemeClr val="dk1"/>
          </a:fillRef>
          <a:effectRef idx="1">
            <a:schemeClr val="dk1"/>
          </a:effectRef>
          <a:fontRef idx="minor">
            <a:schemeClr val="tx1"/>
          </a:fontRef>
        </p:style>
      </p:cxnSp>
      <p:cxnSp>
        <p:nvCxnSpPr>
          <p:cNvPr id="304" name="Straight Connector 303"/>
          <p:cNvCxnSpPr>
            <a:stCxn id="293" idx="5"/>
          </p:cNvCxnSpPr>
          <p:nvPr/>
        </p:nvCxnSpPr>
        <p:spPr>
          <a:xfrm flipH="1">
            <a:off x="11113572" y="2694089"/>
            <a:ext cx="74043" cy="797619"/>
          </a:xfrm>
          <a:prstGeom prst="line">
            <a:avLst/>
          </a:prstGeom>
        </p:spPr>
        <p:style>
          <a:lnRef idx="2">
            <a:schemeClr val="dk1"/>
          </a:lnRef>
          <a:fillRef idx="0">
            <a:schemeClr val="dk1"/>
          </a:fillRef>
          <a:effectRef idx="1">
            <a:schemeClr val="dk1"/>
          </a:effectRef>
          <a:fontRef idx="minor">
            <a:schemeClr val="tx1"/>
          </a:fontRef>
        </p:style>
      </p:cxnSp>
      <p:cxnSp>
        <p:nvCxnSpPr>
          <p:cNvPr id="306" name="Straight Connector 305"/>
          <p:cNvCxnSpPr>
            <a:stCxn id="295" idx="6"/>
          </p:cNvCxnSpPr>
          <p:nvPr/>
        </p:nvCxnSpPr>
        <p:spPr>
          <a:xfrm>
            <a:off x="11036446" y="2853995"/>
            <a:ext cx="78835" cy="644947"/>
          </a:xfrm>
          <a:prstGeom prst="line">
            <a:avLst/>
          </a:prstGeom>
        </p:spPr>
        <p:style>
          <a:lnRef idx="2">
            <a:schemeClr val="dk1"/>
          </a:lnRef>
          <a:fillRef idx="0">
            <a:schemeClr val="dk1"/>
          </a:fillRef>
          <a:effectRef idx="1">
            <a:schemeClr val="dk1"/>
          </a:effectRef>
          <a:fontRef idx="minor">
            <a:schemeClr val="tx1"/>
          </a:fontRef>
        </p:style>
      </p:cxnSp>
      <p:cxnSp>
        <p:nvCxnSpPr>
          <p:cNvPr id="308" name="Straight Connector 307"/>
          <p:cNvCxnSpPr>
            <a:stCxn id="296" idx="5"/>
          </p:cNvCxnSpPr>
          <p:nvPr/>
        </p:nvCxnSpPr>
        <p:spPr>
          <a:xfrm>
            <a:off x="10914872" y="3307818"/>
            <a:ext cx="220111" cy="209864"/>
          </a:xfrm>
          <a:prstGeom prst="line">
            <a:avLst/>
          </a:prstGeom>
        </p:spPr>
        <p:style>
          <a:lnRef idx="2">
            <a:schemeClr val="dk1"/>
          </a:lnRef>
          <a:fillRef idx="0">
            <a:schemeClr val="dk1"/>
          </a:fillRef>
          <a:effectRef idx="1">
            <a:schemeClr val="dk1"/>
          </a:effectRef>
          <a:fontRef idx="minor">
            <a:schemeClr val="tx1"/>
          </a:fontRef>
        </p:style>
      </p:cxnSp>
      <p:cxnSp>
        <p:nvCxnSpPr>
          <p:cNvPr id="310" name="Straight Connector 309"/>
          <p:cNvCxnSpPr>
            <a:stCxn id="297" idx="6"/>
          </p:cNvCxnSpPr>
          <p:nvPr/>
        </p:nvCxnSpPr>
        <p:spPr>
          <a:xfrm flipV="1">
            <a:off x="10429394" y="4164770"/>
            <a:ext cx="240491" cy="88925"/>
          </a:xfrm>
          <a:prstGeom prst="line">
            <a:avLst/>
          </a:prstGeom>
        </p:spPr>
        <p:style>
          <a:lnRef idx="2">
            <a:schemeClr val="dk1"/>
          </a:lnRef>
          <a:fillRef idx="0">
            <a:schemeClr val="dk1"/>
          </a:fillRef>
          <a:effectRef idx="1">
            <a:schemeClr val="dk1"/>
          </a:effectRef>
          <a:fontRef idx="minor">
            <a:schemeClr val="tx1"/>
          </a:fontRef>
        </p:style>
      </p:cxnSp>
      <p:cxnSp>
        <p:nvCxnSpPr>
          <p:cNvPr id="312" name="Straight Connector 311"/>
          <p:cNvCxnSpPr>
            <a:stCxn id="298" idx="7"/>
          </p:cNvCxnSpPr>
          <p:nvPr/>
        </p:nvCxnSpPr>
        <p:spPr>
          <a:xfrm flipV="1">
            <a:off x="10634230" y="4157535"/>
            <a:ext cx="41824" cy="351502"/>
          </a:xfrm>
          <a:prstGeom prst="line">
            <a:avLst/>
          </a:prstGeom>
        </p:spPr>
        <p:style>
          <a:lnRef idx="2">
            <a:schemeClr val="dk1"/>
          </a:lnRef>
          <a:fillRef idx="0">
            <a:schemeClr val="dk1"/>
          </a:fillRef>
          <a:effectRef idx="1">
            <a:schemeClr val="dk1"/>
          </a:effectRef>
          <a:fontRef idx="minor">
            <a:schemeClr val="tx1"/>
          </a:fontRef>
        </p:style>
      </p:cxnSp>
      <p:sp>
        <p:nvSpPr>
          <p:cNvPr id="313" name="Oval 312">
            <a:extLst>
              <a:ext uri="{FF2B5EF4-FFF2-40B4-BE49-F238E27FC236}">
                <a16:creationId xmlns:a16="http://schemas.microsoft.com/office/drawing/2014/main" id="{F28E42AC-10B4-9CA3-29E2-3B28D1A02579}"/>
              </a:ext>
            </a:extLst>
          </p:cNvPr>
          <p:cNvSpPr/>
          <p:nvPr/>
        </p:nvSpPr>
        <p:spPr>
          <a:xfrm>
            <a:off x="6591216" y="4915934"/>
            <a:ext cx="729727" cy="177442"/>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600" dirty="0" err="1">
                <a:latin typeface="Times New Roman" panose="02020603050405020304" pitchFamily="18" charset="0"/>
                <a:cs typeface="Times New Roman" panose="02020603050405020304" pitchFamily="18" charset="0"/>
              </a:rPr>
              <a:t>Course_ID</a:t>
            </a:r>
            <a:endParaRPr lang="en-IN" sz="600" dirty="0">
              <a:latin typeface="Times New Roman" panose="02020603050405020304" pitchFamily="18" charset="0"/>
              <a:cs typeface="Times New Roman" panose="02020603050405020304" pitchFamily="18" charset="0"/>
            </a:endParaRPr>
          </a:p>
        </p:txBody>
      </p:sp>
      <p:sp>
        <p:nvSpPr>
          <p:cNvPr id="314" name="Oval 313">
            <a:extLst>
              <a:ext uri="{FF2B5EF4-FFF2-40B4-BE49-F238E27FC236}">
                <a16:creationId xmlns:a16="http://schemas.microsoft.com/office/drawing/2014/main" id="{E2BFA3ED-8D43-2D91-E9C5-547CB92BA711}"/>
              </a:ext>
            </a:extLst>
          </p:cNvPr>
          <p:cNvSpPr/>
          <p:nvPr/>
        </p:nvSpPr>
        <p:spPr>
          <a:xfrm>
            <a:off x="7241175" y="4785469"/>
            <a:ext cx="729727" cy="177442"/>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600" dirty="0" err="1">
                <a:latin typeface="Times New Roman" panose="02020603050405020304" pitchFamily="18" charset="0"/>
                <a:cs typeface="Times New Roman" panose="02020603050405020304" pitchFamily="18" charset="0"/>
              </a:rPr>
              <a:t>Course_name</a:t>
            </a:r>
            <a:endParaRPr lang="en-IN" sz="600" dirty="0">
              <a:latin typeface="Times New Roman" panose="02020603050405020304" pitchFamily="18" charset="0"/>
              <a:cs typeface="Times New Roman" panose="02020603050405020304" pitchFamily="18" charset="0"/>
            </a:endParaRPr>
          </a:p>
        </p:txBody>
      </p:sp>
      <p:sp>
        <p:nvSpPr>
          <p:cNvPr id="315" name="Oval 314">
            <a:extLst>
              <a:ext uri="{FF2B5EF4-FFF2-40B4-BE49-F238E27FC236}">
                <a16:creationId xmlns:a16="http://schemas.microsoft.com/office/drawing/2014/main" id="{766359EB-8A30-C480-0DBE-06E64A4622A0}"/>
              </a:ext>
            </a:extLst>
          </p:cNvPr>
          <p:cNvSpPr/>
          <p:nvPr/>
        </p:nvSpPr>
        <p:spPr>
          <a:xfrm>
            <a:off x="6203377" y="6057778"/>
            <a:ext cx="729727" cy="177442"/>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600" dirty="0" err="1">
                <a:latin typeface="Times New Roman" panose="02020603050405020304" pitchFamily="18" charset="0"/>
                <a:cs typeface="Times New Roman" panose="02020603050405020304" pitchFamily="18" charset="0"/>
              </a:rPr>
              <a:t>Course_type</a:t>
            </a:r>
            <a:endParaRPr lang="en-IN" sz="600" dirty="0">
              <a:latin typeface="Times New Roman" panose="02020603050405020304" pitchFamily="18" charset="0"/>
              <a:cs typeface="Times New Roman" panose="02020603050405020304" pitchFamily="18" charset="0"/>
            </a:endParaRPr>
          </a:p>
        </p:txBody>
      </p:sp>
      <p:sp>
        <p:nvSpPr>
          <p:cNvPr id="316" name="Oval 315">
            <a:extLst>
              <a:ext uri="{FF2B5EF4-FFF2-40B4-BE49-F238E27FC236}">
                <a16:creationId xmlns:a16="http://schemas.microsoft.com/office/drawing/2014/main" id="{AFA6586D-1CA5-EB88-32B5-9067BDE0ADB6}"/>
              </a:ext>
            </a:extLst>
          </p:cNvPr>
          <p:cNvSpPr/>
          <p:nvPr/>
        </p:nvSpPr>
        <p:spPr>
          <a:xfrm>
            <a:off x="5626691" y="5874181"/>
            <a:ext cx="729727" cy="177442"/>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600" dirty="0" err="1">
                <a:latin typeface="Times New Roman" panose="02020603050405020304" pitchFamily="18" charset="0"/>
                <a:cs typeface="Times New Roman" panose="02020603050405020304" pitchFamily="18" charset="0"/>
              </a:rPr>
              <a:t>Course_sem</a:t>
            </a:r>
            <a:endParaRPr lang="en-IN" sz="600" dirty="0">
              <a:latin typeface="Times New Roman" panose="02020603050405020304" pitchFamily="18" charset="0"/>
              <a:cs typeface="Times New Roman" panose="02020603050405020304" pitchFamily="18" charset="0"/>
            </a:endParaRPr>
          </a:p>
        </p:txBody>
      </p:sp>
      <p:cxnSp>
        <p:nvCxnSpPr>
          <p:cNvPr id="320" name="Straight Connector 319"/>
          <p:cNvCxnSpPr>
            <a:stCxn id="313" idx="4"/>
            <a:endCxn id="7" idx="0"/>
          </p:cNvCxnSpPr>
          <p:nvPr/>
        </p:nvCxnSpPr>
        <p:spPr>
          <a:xfrm>
            <a:off x="6956080" y="5093376"/>
            <a:ext cx="59819" cy="562771"/>
          </a:xfrm>
          <a:prstGeom prst="line">
            <a:avLst/>
          </a:prstGeom>
        </p:spPr>
        <p:style>
          <a:lnRef idx="2">
            <a:schemeClr val="dk1"/>
          </a:lnRef>
          <a:fillRef idx="0">
            <a:schemeClr val="dk1"/>
          </a:fillRef>
          <a:effectRef idx="1">
            <a:schemeClr val="dk1"/>
          </a:effectRef>
          <a:fontRef idx="minor">
            <a:schemeClr val="tx1"/>
          </a:fontRef>
        </p:style>
      </p:cxnSp>
      <p:cxnSp>
        <p:nvCxnSpPr>
          <p:cNvPr id="322" name="Straight Connector 321"/>
          <p:cNvCxnSpPr>
            <a:stCxn id="314" idx="4"/>
            <a:endCxn id="7" idx="0"/>
          </p:cNvCxnSpPr>
          <p:nvPr/>
        </p:nvCxnSpPr>
        <p:spPr>
          <a:xfrm flipH="1">
            <a:off x="7015899" y="4962911"/>
            <a:ext cx="590140" cy="693236"/>
          </a:xfrm>
          <a:prstGeom prst="line">
            <a:avLst/>
          </a:prstGeom>
        </p:spPr>
        <p:style>
          <a:lnRef idx="2">
            <a:schemeClr val="dk1"/>
          </a:lnRef>
          <a:fillRef idx="0">
            <a:schemeClr val="dk1"/>
          </a:fillRef>
          <a:effectRef idx="1">
            <a:schemeClr val="dk1"/>
          </a:effectRef>
          <a:fontRef idx="minor">
            <a:schemeClr val="tx1"/>
          </a:fontRef>
        </p:style>
      </p:cxnSp>
      <p:cxnSp>
        <p:nvCxnSpPr>
          <p:cNvPr id="326" name="Straight Connector 325"/>
          <p:cNvCxnSpPr>
            <a:stCxn id="316" idx="6"/>
          </p:cNvCxnSpPr>
          <p:nvPr/>
        </p:nvCxnSpPr>
        <p:spPr>
          <a:xfrm>
            <a:off x="6356418" y="5962902"/>
            <a:ext cx="112474" cy="0"/>
          </a:xfrm>
          <a:prstGeom prst="line">
            <a:avLst/>
          </a:prstGeom>
        </p:spPr>
        <p:style>
          <a:lnRef idx="2">
            <a:schemeClr val="dk1"/>
          </a:lnRef>
          <a:fillRef idx="0">
            <a:schemeClr val="dk1"/>
          </a:fillRef>
          <a:effectRef idx="1">
            <a:schemeClr val="dk1"/>
          </a:effectRef>
          <a:fontRef idx="minor">
            <a:schemeClr val="tx1"/>
          </a:fontRef>
        </p:style>
      </p:cxnSp>
      <p:cxnSp>
        <p:nvCxnSpPr>
          <p:cNvPr id="328" name="Straight Connector 327"/>
          <p:cNvCxnSpPr>
            <a:stCxn id="315" idx="0"/>
          </p:cNvCxnSpPr>
          <p:nvPr/>
        </p:nvCxnSpPr>
        <p:spPr>
          <a:xfrm flipH="1" flipV="1">
            <a:off x="6429604" y="5933290"/>
            <a:ext cx="138637" cy="124488"/>
          </a:xfrm>
          <a:prstGeom prst="line">
            <a:avLst/>
          </a:prstGeom>
        </p:spPr>
        <p:style>
          <a:lnRef idx="1">
            <a:schemeClr val="accent1"/>
          </a:lnRef>
          <a:fillRef idx="0">
            <a:schemeClr val="accent1"/>
          </a:fillRef>
          <a:effectRef idx="0">
            <a:schemeClr val="accent1"/>
          </a:effectRef>
          <a:fontRef idx="minor">
            <a:schemeClr val="tx1"/>
          </a:fontRef>
        </p:style>
      </p:cxnSp>
      <p:sp>
        <p:nvSpPr>
          <p:cNvPr id="349" name="Oval 348">
            <a:extLst>
              <a:ext uri="{FF2B5EF4-FFF2-40B4-BE49-F238E27FC236}">
                <a16:creationId xmlns:a16="http://schemas.microsoft.com/office/drawing/2014/main" id="{63E1D512-FEE5-0F7D-D3DD-67C9DA14225E}"/>
              </a:ext>
            </a:extLst>
          </p:cNvPr>
          <p:cNvSpPr/>
          <p:nvPr/>
        </p:nvSpPr>
        <p:spPr>
          <a:xfrm>
            <a:off x="1581622" y="3837971"/>
            <a:ext cx="528278" cy="20207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600" dirty="0">
                <a:latin typeface="Times New Roman" panose="02020603050405020304" pitchFamily="18" charset="0"/>
                <a:cs typeface="Times New Roman" panose="02020603050405020304" pitchFamily="18" charset="0"/>
              </a:rPr>
              <a:t>S_ID</a:t>
            </a:r>
            <a:endParaRPr lang="en-IN" sz="600" dirty="0">
              <a:latin typeface="Times New Roman" panose="02020603050405020304" pitchFamily="18" charset="0"/>
              <a:cs typeface="Times New Roman" panose="02020603050405020304" pitchFamily="18" charset="0"/>
            </a:endParaRPr>
          </a:p>
        </p:txBody>
      </p:sp>
      <p:sp>
        <p:nvSpPr>
          <p:cNvPr id="350" name="Oval 349">
            <a:extLst>
              <a:ext uri="{FF2B5EF4-FFF2-40B4-BE49-F238E27FC236}">
                <a16:creationId xmlns:a16="http://schemas.microsoft.com/office/drawing/2014/main" id="{B7C03C99-4018-5E85-5728-CE5AD17FEB7F}"/>
              </a:ext>
            </a:extLst>
          </p:cNvPr>
          <p:cNvSpPr/>
          <p:nvPr/>
        </p:nvSpPr>
        <p:spPr>
          <a:xfrm>
            <a:off x="2076745" y="3975636"/>
            <a:ext cx="542853" cy="22628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600" dirty="0" err="1">
                <a:latin typeface="Times New Roman" panose="02020603050405020304" pitchFamily="18" charset="0"/>
                <a:cs typeface="Times New Roman" panose="02020603050405020304" pitchFamily="18" charset="0"/>
              </a:rPr>
              <a:t>S_fn</a:t>
            </a:r>
            <a:endParaRPr lang="en-US" sz="600" dirty="0">
              <a:latin typeface="Times New Roman" panose="02020603050405020304" pitchFamily="18" charset="0"/>
              <a:cs typeface="Times New Roman" panose="02020603050405020304" pitchFamily="18" charset="0"/>
            </a:endParaRPr>
          </a:p>
        </p:txBody>
      </p:sp>
      <p:sp>
        <p:nvSpPr>
          <p:cNvPr id="351" name="Oval 350">
            <a:extLst>
              <a:ext uri="{FF2B5EF4-FFF2-40B4-BE49-F238E27FC236}">
                <a16:creationId xmlns:a16="http://schemas.microsoft.com/office/drawing/2014/main" id="{331D1EFC-2882-F02A-47EE-8770B7DF5B5D}"/>
              </a:ext>
            </a:extLst>
          </p:cNvPr>
          <p:cNvSpPr/>
          <p:nvPr/>
        </p:nvSpPr>
        <p:spPr>
          <a:xfrm>
            <a:off x="2123854" y="4260952"/>
            <a:ext cx="570420" cy="18034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600" dirty="0">
                <a:latin typeface="Times New Roman" panose="02020603050405020304" pitchFamily="18" charset="0"/>
                <a:cs typeface="Times New Roman" panose="02020603050405020304" pitchFamily="18" charset="0"/>
              </a:rPr>
              <a:t>email</a:t>
            </a:r>
            <a:endParaRPr lang="en-IN" sz="600" dirty="0">
              <a:latin typeface="Times New Roman" panose="02020603050405020304" pitchFamily="18" charset="0"/>
              <a:cs typeface="Times New Roman" panose="02020603050405020304" pitchFamily="18" charset="0"/>
            </a:endParaRPr>
          </a:p>
        </p:txBody>
      </p:sp>
      <p:sp>
        <p:nvSpPr>
          <p:cNvPr id="352" name="Oval 351">
            <a:extLst>
              <a:ext uri="{FF2B5EF4-FFF2-40B4-BE49-F238E27FC236}">
                <a16:creationId xmlns:a16="http://schemas.microsoft.com/office/drawing/2014/main" id="{838A9184-0EA6-A9ED-AC82-D741682ECEFD}"/>
              </a:ext>
            </a:extLst>
          </p:cNvPr>
          <p:cNvSpPr/>
          <p:nvPr/>
        </p:nvSpPr>
        <p:spPr>
          <a:xfrm>
            <a:off x="1365836" y="4701540"/>
            <a:ext cx="585118" cy="19820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600" dirty="0">
                <a:latin typeface="Times New Roman" panose="02020603050405020304" pitchFamily="18" charset="0"/>
                <a:cs typeface="Times New Roman" panose="02020603050405020304" pitchFamily="18" charset="0"/>
              </a:rPr>
              <a:t>password</a:t>
            </a:r>
            <a:endParaRPr lang="en-IN" sz="600" dirty="0">
              <a:latin typeface="Times New Roman" panose="02020603050405020304" pitchFamily="18" charset="0"/>
              <a:cs typeface="Times New Roman" panose="02020603050405020304" pitchFamily="18" charset="0"/>
            </a:endParaRPr>
          </a:p>
        </p:txBody>
      </p:sp>
      <p:sp>
        <p:nvSpPr>
          <p:cNvPr id="353" name="Oval 352">
            <a:extLst>
              <a:ext uri="{FF2B5EF4-FFF2-40B4-BE49-F238E27FC236}">
                <a16:creationId xmlns:a16="http://schemas.microsoft.com/office/drawing/2014/main" id="{4AA41DC7-7685-E49D-25CF-02FE7D95DF05}"/>
              </a:ext>
            </a:extLst>
          </p:cNvPr>
          <p:cNvSpPr/>
          <p:nvPr/>
        </p:nvSpPr>
        <p:spPr>
          <a:xfrm>
            <a:off x="1139932" y="4959773"/>
            <a:ext cx="545679" cy="215361"/>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600" dirty="0">
                <a:latin typeface="Times New Roman" panose="02020603050405020304" pitchFamily="18" charset="0"/>
                <a:cs typeface="Times New Roman" panose="02020603050405020304" pitchFamily="18" charset="0"/>
              </a:rPr>
              <a:t>contact</a:t>
            </a:r>
            <a:endParaRPr lang="en-IN" sz="600" dirty="0">
              <a:latin typeface="Times New Roman" panose="02020603050405020304" pitchFamily="18" charset="0"/>
              <a:cs typeface="Times New Roman" panose="02020603050405020304" pitchFamily="18" charset="0"/>
            </a:endParaRPr>
          </a:p>
        </p:txBody>
      </p:sp>
      <p:sp>
        <p:nvSpPr>
          <p:cNvPr id="354" name="Oval 353">
            <a:extLst>
              <a:ext uri="{FF2B5EF4-FFF2-40B4-BE49-F238E27FC236}">
                <a16:creationId xmlns:a16="http://schemas.microsoft.com/office/drawing/2014/main" id="{EF4E5427-E66B-1D7E-962F-9AB2858A3A82}"/>
              </a:ext>
            </a:extLst>
          </p:cNvPr>
          <p:cNvSpPr/>
          <p:nvPr/>
        </p:nvSpPr>
        <p:spPr>
          <a:xfrm>
            <a:off x="305861" y="4883057"/>
            <a:ext cx="495052" cy="210319"/>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600" dirty="0" err="1">
                <a:latin typeface="Times New Roman" panose="02020603050405020304" pitchFamily="18" charset="0"/>
                <a:cs typeface="Times New Roman" panose="02020603050405020304" pitchFamily="18" charset="0"/>
              </a:rPr>
              <a:t>dob</a:t>
            </a:r>
            <a:endParaRPr lang="en-IN" sz="600" dirty="0">
              <a:latin typeface="Times New Roman" panose="02020603050405020304" pitchFamily="18" charset="0"/>
              <a:cs typeface="Times New Roman" panose="02020603050405020304" pitchFamily="18" charset="0"/>
            </a:endParaRPr>
          </a:p>
        </p:txBody>
      </p:sp>
      <p:sp>
        <p:nvSpPr>
          <p:cNvPr id="355" name="Oval 354">
            <a:extLst>
              <a:ext uri="{FF2B5EF4-FFF2-40B4-BE49-F238E27FC236}">
                <a16:creationId xmlns:a16="http://schemas.microsoft.com/office/drawing/2014/main" id="{3879E407-02A9-76E9-4D03-C043D186C1A2}"/>
              </a:ext>
            </a:extLst>
          </p:cNvPr>
          <p:cNvSpPr/>
          <p:nvPr/>
        </p:nvSpPr>
        <p:spPr>
          <a:xfrm>
            <a:off x="193351" y="3873427"/>
            <a:ext cx="648030" cy="224851"/>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600" dirty="0">
                <a:latin typeface="Times New Roman" panose="02020603050405020304" pitchFamily="18" charset="0"/>
                <a:cs typeface="Times New Roman" panose="02020603050405020304" pitchFamily="18" charset="0"/>
              </a:rPr>
              <a:t>gender</a:t>
            </a:r>
            <a:endParaRPr lang="en-IN" sz="600" dirty="0">
              <a:latin typeface="Times New Roman" panose="02020603050405020304" pitchFamily="18" charset="0"/>
              <a:cs typeface="Times New Roman" panose="02020603050405020304" pitchFamily="18" charset="0"/>
            </a:endParaRPr>
          </a:p>
        </p:txBody>
      </p:sp>
      <p:cxnSp>
        <p:nvCxnSpPr>
          <p:cNvPr id="357" name="Straight Connector 356"/>
          <p:cNvCxnSpPr>
            <a:stCxn id="349" idx="4"/>
          </p:cNvCxnSpPr>
          <p:nvPr/>
        </p:nvCxnSpPr>
        <p:spPr>
          <a:xfrm flipH="1">
            <a:off x="1222561" y="4040041"/>
            <a:ext cx="623200" cy="311083"/>
          </a:xfrm>
          <a:prstGeom prst="line">
            <a:avLst/>
          </a:prstGeom>
        </p:spPr>
        <p:style>
          <a:lnRef idx="2">
            <a:schemeClr val="dk1"/>
          </a:lnRef>
          <a:fillRef idx="0">
            <a:schemeClr val="dk1"/>
          </a:fillRef>
          <a:effectRef idx="1">
            <a:schemeClr val="dk1"/>
          </a:effectRef>
          <a:fontRef idx="minor">
            <a:schemeClr val="tx1"/>
          </a:fontRef>
        </p:style>
      </p:cxnSp>
      <p:cxnSp>
        <p:nvCxnSpPr>
          <p:cNvPr id="359" name="Straight Connector 358"/>
          <p:cNvCxnSpPr>
            <a:stCxn id="350" idx="2"/>
          </p:cNvCxnSpPr>
          <p:nvPr/>
        </p:nvCxnSpPr>
        <p:spPr>
          <a:xfrm flipH="1">
            <a:off x="1217004" y="4088778"/>
            <a:ext cx="859741" cy="265810"/>
          </a:xfrm>
          <a:prstGeom prst="line">
            <a:avLst/>
          </a:prstGeom>
        </p:spPr>
        <p:style>
          <a:lnRef idx="2">
            <a:schemeClr val="dk1"/>
          </a:lnRef>
          <a:fillRef idx="0">
            <a:schemeClr val="dk1"/>
          </a:fillRef>
          <a:effectRef idx="1">
            <a:schemeClr val="dk1"/>
          </a:effectRef>
          <a:fontRef idx="minor">
            <a:schemeClr val="tx1"/>
          </a:fontRef>
        </p:style>
      </p:cxnSp>
      <p:cxnSp>
        <p:nvCxnSpPr>
          <p:cNvPr id="361" name="Straight Connector 360"/>
          <p:cNvCxnSpPr>
            <a:stCxn id="351" idx="2"/>
          </p:cNvCxnSpPr>
          <p:nvPr/>
        </p:nvCxnSpPr>
        <p:spPr>
          <a:xfrm flipH="1">
            <a:off x="1227143" y="4351125"/>
            <a:ext cx="896711" cy="3463"/>
          </a:xfrm>
          <a:prstGeom prst="line">
            <a:avLst/>
          </a:prstGeom>
        </p:spPr>
        <p:style>
          <a:lnRef idx="2">
            <a:schemeClr val="dk1"/>
          </a:lnRef>
          <a:fillRef idx="0">
            <a:schemeClr val="dk1"/>
          </a:fillRef>
          <a:effectRef idx="1">
            <a:schemeClr val="dk1"/>
          </a:effectRef>
          <a:fontRef idx="minor">
            <a:schemeClr val="tx1"/>
          </a:fontRef>
        </p:style>
      </p:cxnSp>
      <p:cxnSp>
        <p:nvCxnSpPr>
          <p:cNvPr id="363" name="Straight Connector 362"/>
          <p:cNvCxnSpPr>
            <a:stCxn id="355" idx="4"/>
          </p:cNvCxnSpPr>
          <p:nvPr/>
        </p:nvCxnSpPr>
        <p:spPr>
          <a:xfrm>
            <a:off x="517366" y="4098278"/>
            <a:ext cx="145706" cy="262962"/>
          </a:xfrm>
          <a:prstGeom prst="line">
            <a:avLst/>
          </a:prstGeom>
        </p:spPr>
        <p:style>
          <a:lnRef idx="2">
            <a:schemeClr val="dk1"/>
          </a:lnRef>
          <a:fillRef idx="0">
            <a:schemeClr val="dk1"/>
          </a:fillRef>
          <a:effectRef idx="1">
            <a:schemeClr val="dk1"/>
          </a:effectRef>
          <a:fontRef idx="minor">
            <a:schemeClr val="tx1"/>
          </a:fontRef>
        </p:style>
      </p:cxnSp>
      <p:cxnSp>
        <p:nvCxnSpPr>
          <p:cNvPr id="365" name="Straight Connector 364"/>
          <p:cNvCxnSpPr>
            <a:stCxn id="354" idx="0"/>
          </p:cNvCxnSpPr>
          <p:nvPr/>
        </p:nvCxnSpPr>
        <p:spPr>
          <a:xfrm flipV="1">
            <a:off x="553387" y="4666143"/>
            <a:ext cx="103336" cy="216914"/>
          </a:xfrm>
          <a:prstGeom prst="line">
            <a:avLst/>
          </a:prstGeom>
        </p:spPr>
        <p:style>
          <a:lnRef idx="2">
            <a:schemeClr val="dk1"/>
          </a:lnRef>
          <a:fillRef idx="0">
            <a:schemeClr val="dk1"/>
          </a:fillRef>
          <a:effectRef idx="1">
            <a:schemeClr val="dk1"/>
          </a:effectRef>
          <a:fontRef idx="minor">
            <a:schemeClr val="tx1"/>
          </a:fontRef>
        </p:style>
      </p:cxnSp>
      <p:cxnSp>
        <p:nvCxnSpPr>
          <p:cNvPr id="367" name="Straight Connector 366"/>
          <p:cNvCxnSpPr>
            <a:stCxn id="352" idx="1"/>
          </p:cNvCxnSpPr>
          <p:nvPr/>
        </p:nvCxnSpPr>
        <p:spPr>
          <a:xfrm flipH="1" flipV="1">
            <a:off x="1349740" y="4676709"/>
            <a:ext cx="101785" cy="53857"/>
          </a:xfrm>
          <a:prstGeom prst="line">
            <a:avLst/>
          </a:prstGeom>
        </p:spPr>
        <p:style>
          <a:lnRef idx="2">
            <a:schemeClr val="dk1"/>
          </a:lnRef>
          <a:fillRef idx="0">
            <a:schemeClr val="dk1"/>
          </a:fillRef>
          <a:effectRef idx="1">
            <a:schemeClr val="dk1"/>
          </a:effectRef>
          <a:fontRef idx="minor">
            <a:schemeClr val="tx1"/>
          </a:fontRef>
        </p:style>
      </p:cxnSp>
      <p:cxnSp>
        <p:nvCxnSpPr>
          <p:cNvPr id="369" name="Straight Connector 368"/>
          <p:cNvCxnSpPr>
            <a:stCxn id="353" idx="1"/>
          </p:cNvCxnSpPr>
          <p:nvPr/>
        </p:nvCxnSpPr>
        <p:spPr>
          <a:xfrm flipV="1">
            <a:off x="1219845" y="4656764"/>
            <a:ext cx="125488" cy="334548"/>
          </a:xfrm>
          <a:prstGeom prst="line">
            <a:avLst/>
          </a:prstGeom>
        </p:spPr>
        <p:style>
          <a:lnRef idx="2">
            <a:schemeClr val="dk1"/>
          </a:lnRef>
          <a:fillRef idx="0">
            <a:schemeClr val="dk1"/>
          </a:fillRef>
          <a:effectRef idx="1">
            <a:schemeClr val="dk1"/>
          </a:effectRef>
          <a:fontRef idx="minor">
            <a:schemeClr val="tx1"/>
          </a:fontRef>
        </p:style>
      </p:cxnSp>
      <p:sp>
        <p:nvSpPr>
          <p:cNvPr id="374" name="Oval 373">
            <a:extLst>
              <a:ext uri="{FF2B5EF4-FFF2-40B4-BE49-F238E27FC236}">
                <a16:creationId xmlns:a16="http://schemas.microsoft.com/office/drawing/2014/main" id="{BE73657F-1420-2061-7B7A-19A05288D58E}"/>
              </a:ext>
            </a:extLst>
          </p:cNvPr>
          <p:cNvSpPr/>
          <p:nvPr/>
        </p:nvSpPr>
        <p:spPr>
          <a:xfrm>
            <a:off x="1386225" y="2696244"/>
            <a:ext cx="695762" cy="194188"/>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000" dirty="0" err="1">
                <a:latin typeface="Times New Roman" panose="02020603050405020304" pitchFamily="18" charset="0"/>
                <a:cs typeface="Times New Roman" panose="02020603050405020304" pitchFamily="18" charset="0"/>
              </a:rPr>
              <a:t>e_id</a:t>
            </a:r>
            <a:endParaRPr lang="en-IN" sz="1000" dirty="0">
              <a:latin typeface="Times New Roman" panose="02020603050405020304" pitchFamily="18" charset="0"/>
              <a:cs typeface="Times New Roman" panose="02020603050405020304" pitchFamily="18" charset="0"/>
            </a:endParaRPr>
          </a:p>
        </p:txBody>
      </p:sp>
      <p:sp>
        <p:nvSpPr>
          <p:cNvPr id="375" name="Oval 374">
            <a:extLst>
              <a:ext uri="{FF2B5EF4-FFF2-40B4-BE49-F238E27FC236}">
                <a16:creationId xmlns:a16="http://schemas.microsoft.com/office/drawing/2014/main" id="{C683F807-49AB-CE55-CFDF-9AEACE89BC42}"/>
              </a:ext>
            </a:extLst>
          </p:cNvPr>
          <p:cNvSpPr/>
          <p:nvPr/>
        </p:nvSpPr>
        <p:spPr>
          <a:xfrm>
            <a:off x="2124172" y="2739329"/>
            <a:ext cx="695762" cy="194188"/>
          </a:xfrm>
          <a:prstGeom prst="ellipse">
            <a:avLst/>
          </a:prstGeom>
          <a:ln>
            <a:prstDash val="sysDash"/>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800" dirty="0" err="1">
                <a:latin typeface="Times New Roman" panose="02020603050405020304" pitchFamily="18" charset="0"/>
                <a:cs typeface="Times New Roman" panose="02020603050405020304" pitchFamily="18" charset="0"/>
              </a:rPr>
              <a:t>course_id</a:t>
            </a:r>
            <a:endParaRPr lang="en-IN" sz="800" dirty="0">
              <a:latin typeface="Times New Roman" panose="02020603050405020304" pitchFamily="18" charset="0"/>
              <a:cs typeface="Times New Roman" panose="02020603050405020304" pitchFamily="18" charset="0"/>
            </a:endParaRPr>
          </a:p>
        </p:txBody>
      </p:sp>
      <p:sp>
        <p:nvSpPr>
          <p:cNvPr id="376" name="Oval 375">
            <a:extLst>
              <a:ext uri="{FF2B5EF4-FFF2-40B4-BE49-F238E27FC236}">
                <a16:creationId xmlns:a16="http://schemas.microsoft.com/office/drawing/2014/main" id="{5376D8F6-A349-7060-4E59-C87D5E237D26}"/>
              </a:ext>
            </a:extLst>
          </p:cNvPr>
          <p:cNvSpPr/>
          <p:nvPr/>
        </p:nvSpPr>
        <p:spPr>
          <a:xfrm>
            <a:off x="2941508" y="2774432"/>
            <a:ext cx="695762" cy="194188"/>
          </a:xfrm>
          <a:prstGeom prst="ellipse">
            <a:avLst/>
          </a:prstGeom>
          <a:ln>
            <a:prstDash val="sysDash"/>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800" dirty="0" err="1">
                <a:latin typeface="Times New Roman" panose="02020603050405020304" pitchFamily="18" charset="0"/>
                <a:cs typeface="Times New Roman" panose="02020603050405020304" pitchFamily="18" charset="0"/>
              </a:rPr>
              <a:t>sem_id</a:t>
            </a:r>
            <a:endParaRPr lang="en-IN" sz="800" dirty="0">
              <a:latin typeface="Times New Roman" panose="02020603050405020304" pitchFamily="18" charset="0"/>
              <a:cs typeface="Times New Roman" panose="02020603050405020304" pitchFamily="18" charset="0"/>
            </a:endParaRPr>
          </a:p>
        </p:txBody>
      </p:sp>
      <p:sp>
        <p:nvSpPr>
          <p:cNvPr id="378" name="Oval 377">
            <a:extLst>
              <a:ext uri="{FF2B5EF4-FFF2-40B4-BE49-F238E27FC236}">
                <a16:creationId xmlns:a16="http://schemas.microsoft.com/office/drawing/2014/main" id="{8E2E51E8-2A78-F5D0-6F4B-B571EA9E6C10}"/>
              </a:ext>
            </a:extLst>
          </p:cNvPr>
          <p:cNvSpPr/>
          <p:nvPr/>
        </p:nvSpPr>
        <p:spPr>
          <a:xfrm>
            <a:off x="3120895" y="3437071"/>
            <a:ext cx="549979" cy="214851"/>
          </a:xfrm>
          <a:prstGeom prst="ellipse">
            <a:avLst/>
          </a:prstGeom>
          <a:ln>
            <a:prstDash val="sysDash"/>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800" dirty="0" err="1">
                <a:latin typeface="Times New Roman" panose="02020603050405020304" pitchFamily="18" charset="0"/>
                <a:cs typeface="Times New Roman" panose="02020603050405020304" pitchFamily="18" charset="0"/>
              </a:rPr>
              <a:t>sub_id</a:t>
            </a:r>
            <a:endParaRPr lang="en-IN" sz="800" dirty="0">
              <a:latin typeface="Times New Roman" panose="02020603050405020304" pitchFamily="18" charset="0"/>
              <a:cs typeface="Times New Roman" panose="02020603050405020304" pitchFamily="18" charset="0"/>
            </a:endParaRPr>
          </a:p>
        </p:txBody>
      </p:sp>
      <p:sp>
        <p:nvSpPr>
          <p:cNvPr id="379" name="Oval 378">
            <a:extLst>
              <a:ext uri="{FF2B5EF4-FFF2-40B4-BE49-F238E27FC236}">
                <a16:creationId xmlns:a16="http://schemas.microsoft.com/office/drawing/2014/main" id="{BE73657F-1420-2061-7B7A-19A05288D58E}"/>
              </a:ext>
            </a:extLst>
          </p:cNvPr>
          <p:cNvSpPr/>
          <p:nvPr/>
        </p:nvSpPr>
        <p:spPr>
          <a:xfrm>
            <a:off x="2909525" y="3719309"/>
            <a:ext cx="721287" cy="272928"/>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000" dirty="0" err="1">
                <a:latin typeface="Times New Roman" panose="02020603050405020304" pitchFamily="18" charset="0"/>
                <a:cs typeface="Times New Roman" panose="02020603050405020304" pitchFamily="18" charset="0"/>
              </a:rPr>
              <a:t>exam_date</a:t>
            </a:r>
            <a:endParaRPr lang="en-IN" sz="1000" dirty="0">
              <a:latin typeface="Times New Roman" panose="02020603050405020304" pitchFamily="18" charset="0"/>
              <a:cs typeface="Times New Roman" panose="02020603050405020304" pitchFamily="18" charset="0"/>
            </a:endParaRPr>
          </a:p>
        </p:txBody>
      </p:sp>
      <p:sp>
        <p:nvSpPr>
          <p:cNvPr id="386" name="Oval 385">
            <a:extLst>
              <a:ext uri="{FF2B5EF4-FFF2-40B4-BE49-F238E27FC236}">
                <a16:creationId xmlns:a16="http://schemas.microsoft.com/office/drawing/2014/main" id="{BE73657F-1420-2061-7B7A-19A05288D58E}"/>
              </a:ext>
            </a:extLst>
          </p:cNvPr>
          <p:cNvSpPr/>
          <p:nvPr/>
        </p:nvSpPr>
        <p:spPr>
          <a:xfrm>
            <a:off x="5496494" y="2541819"/>
            <a:ext cx="747763" cy="245343"/>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900" dirty="0">
                <a:latin typeface="Times New Roman" panose="02020603050405020304" pitchFamily="18" charset="0"/>
                <a:cs typeface="Times New Roman" panose="02020603050405020304" pitchFamily="18" charset="0"/>
              </a:rPr>
              <a:t>assign_</a:t>
            </a:r>
          </a:p>
          <a:p>
            <a:pPr algn="ctr"/>
            <a:r>
              <a:rPr lang="en-US" sz="900" dirty="0">
                <a:latin typeface="Times New Roman" panose="02020603050405020304" pitchFamily="18" charset="0"/>
                <a:cs typeface="Times New Roman" panose="02020603050405020304" pitchFamily="18" charset="0"/>
              </a:rPr>
              <a:t>id</a:t>
            </a:r>
            <a:endParaRPr lang="en-IN" sz="900" dirty="0">
              <a:latin typeface="Times New Roman" panose="02020603050405020304" pitchFamily="18" charset="0"/>
              <a:cs typeface="Times New Roman" panose="02020603050405020304" pitchFamily="18" charset="0"/>
            </a:endParaRPr>
          </a:p>
        </p:txBody>
      </p:sp>
      <p:sp>
        <p:nvSpPr>
          <p:cNvPr id="387" name="Oval 386">
            <a:extLst>
              <a:ext uri="{FF2B5EF4-FFF2-40B4-BE49-F238E27FC236}">
                <a16:creationId xmlns:a16="http://schemas.microsoft.com/office/drawing/2014/main" id="{C683F807-49AB-CE55-CFDF-9AEACE89BC42}"/>
              </a:ext>
            </a:extLst>
          </p:cNvPr>
          <p:cNvSpPr/>
          <p:nvPr/>
        </p:nvSpPr>
        <p:spPr>
          <a:xfrm>
            <a:off x="4816065" y="2597637"/>
            <a:ext cx="687920" cy="224694"/>
          </a:xfrm>
          <a:prstGeom prst="ellipse">
            <a:avLst/>
          </a:prstGeom>
          <a:ln>
            <a:prstDash val="sysDash"/>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800" dirty="0" err="1">
                <a:latin typeface="Times New Roman" panose="02020603050405020304" pitchFamily="18" charset="0"/>
                <a:cs typeface="Times New Roman" panose="02020603050405020304" pitchFamily="18" charset="0"/>
              </a:rPr>
              <a:t>course_id</a:t>
            </a:r>
            <a:endParaRPr lang="en-IN" sz="800" dirty="0">
              <a:latin typeface="Times New Roman" panose="02020603050405020304" pitchFamily="18" charset="0"/>
              <a:cs typeface="Times New Roman" panose="02020603050405020304" pitchFamily="18" charset="0"/>
            </a:endParaRPr>
          </a:p>
        </p:txBody>
      </p:sp>
      <p:sp>
        <p:nvSpPr>
          <p:cNvPr id="390" name="Oval 389">
            <a:extLst>
              <a:ext uri="{FF2B5EF4-FFF2-40B4-BE49-F238E27FC236}">
                <a16:creationId xmlns:a16="http://schemas.microsoft.com/office/drawing/2014/main" id="{5376D8F6-A349-7060-4E59-C87D5E237D26}"/>
              </a:ext>
            </a:extLst>
          </p:cNvPr>
          <p:cNvSpPr/>
          <p:nvPr/>
        </p:nvSpPr>
        <p:spPr>
          <a:xfrm>
            <a:off x="5025467" y="2905822"/>
            <a:ext cx="538682" cy="267699"/>
          </a:xfrm>
          <a:prstGeom prst="ellipse">
            <a:avLst/>
          </a:prstGeom>
          <a:ln>
            <a:prstDash val="sysDash"/>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800" dirty="0" err="1">
                <a:latin typeface="Times New Roman" panose="02020603050405020304" pitchFamily="18" charset="0"/>
                <a:cs typeface="Times New Roman" panose="02020603050405020304" pitchFamily="18" charset="0"/>
              </a:rPr>
              <a:t>sem_id</a:t>
            </a:r>
            <a:endParaRPr lang="en-IN" sz="800" dirty="0">
              <a:latin typeface="Times New Roman" panose="02020603050405020304" pitchFamily="18" charset="0"/>
              <a:cs typeface="Times New Roman" panose="02020603050405020304" pitchFamily="18" charset="0"/>
            </a:endParaRPr>
          </a:p>
        </p:txBody>
      </p:sp>
      <p:sp>
        <p:nvSpPr>
          <p:cNvPr id="391" name="Oval 390">
            <a:extLst>
              <a:ext uri="{FF2B5EF4-FFF2-40B4-BE49-F238E27FC236}">
                <a16:creationId xmlns:a16="http://schemas.microsoft.com/office/drawing/2014/main" id="{8E2E51E8-2A78-F5D0-6F4B-B571EA9E6C10}"/>
              </a:ext>
            </a:extLst>
          </p:cNvPr>
          <p:cNvSpPr/>
          <p:nvPr/>
        </p:nvSpPr>
        <p:spPr>
          <a:xfrm>
            <a:off x="5081271" y="3476457"/>
            <a:ext cx="549979" cy="214851"/>
          </a:xfrm>
          <a:prstGeom prst="ellipse">
            <a:avLst/>
          </a:prstGeom>
          <a:ln>
            <a:prstDash val="sysDash"/>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800" dirty="0" err="1">
                <a:latin typeface="Times New Roman" panose="02020603050405020304" pitchFamily="18" charset="0"/>
                <a:cs typeface="Times New Roman" panose="02020603050405020304" pitchFamily="18" charset="0"/>
              </a:rPr>
              <a:t>sub_id</a:t>
            </a:r>
            <a:endParaRPr lang="en-IN" sz="800" dirty="0">
              <a:latin typeface="Times New Roman" panose="02020603050405020304" pitchFamily="18" charset="0"/>
              <a:cs typeface="Times New Roman" panose="02020603050405020304" pitchFamily="18" charset="0"/>
            </a:endParaRPr>
          </a:p>
        </p:txBody>
      </p:sp>
      <p:sp>
        <p:nvSpPr>
          <p:cNvPr id="392" name="Oval 391">
            <a:extLst>
              <a:ext uri="{FF2B5EF4-FFF2-40B4-BE49-F238E27FC236}">
                <a16:creationId xmlns:a16="http://schemas.microsoft.com/office/drawing/2014/main" id="{536C21D9-64A8-24BD-69F1-674FB3D60A19}"/>
              </a:ext>
            </a:extLst>
          </p:cNvPr>
          <p:cNvSpPr/>
          <p:nvPr/>
        </p:nvSpPr>
        <p:spPr>
          <a:xfrm>
            <a:off x="6303733" y="3711116"/>
            <a:ext cx="571199" cy="184173"/>
          </a:xfrm>
          <a:prstGeom prst="ellipse">
            <a:avLst/>
          </a:prstGeom>
          <a:ln>
            <a:prstDash val="sysDash"/>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000" dirty="0" err="1">
                <a:latin typeface="Times New Roman" panose="02020603050405020304" pitchFamily="18" charset="0"/>
                <a:cs typeface="Times New Roman" panose="02020603050405020304" pitchFamily="18" charset="0"/>
              </a:rPr>
              <a:t>t_id</a:t>
            </a:r>
            <a:endParaRPr lang="en-IN" sz="1000" dirty="0">
              <a:latin typeface="Times New Roman" panose="02020603050405020304" pitchFamily="18" charset="0"/>
              <a:cs typeface="Times New Roman" panose="02020603050405020304" pitchFamily="18" charset="0"/>
            </a:endParaRPr>
          </a:p>
        </p:txBody>
      </p:sp>
      <p:sp>
        <p:nvSpPr>
          <p:cNvPr id="393" name="Oval 392">
            <a:extLst>
              <a:ext uri="{FF2B5EF4-FFF2-40B4-BE49-F238E27FC236}">
                <a16:creationId xmlns:a16="http://schemas.microsoft.com/office/drawing/2014/main" id="{BE73657F-1420-2061-7B7A-19A05288D58E}"/>
              </a:ext>
            </a:extLst>
          </p:cNvPr>
          <p:cNvSpPr/>
          <p:nvPr/>
        </p:nvSpPr>
        <p:spPr>
          <a:xfrm>
            <a:off x="5522113" y="3699700"/>
            <a:ext cx="733278" cy="267269"/>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800" dirty="0">
                <a:latin typeface="Times New Roman" panose="02020603050405020304" pitchFamily="18" charset="0"/>
                <a:cs typeface="Times New Roman" panose="02020603050405020304" pitchFamily="18" charset="0"/>
              </a:rPr>
              <a:t>assign_</a:t>
            </a:r>
          </a:p>
          <a:p>
            <a:pPr algn="ctr"/>
            <a:r>
              <a:rPr lang="en-US" sz="800" dirty="0">
                <a:latin typeface="Times New Roman" panose="02020603050405020304" pitchFamily="18" charset="0"/>
                <a:cs typeface="Times New Roman" panose="02020603050405020304" pitchFamily="18" charset="0"/>
              </a:rPr>
              <a:t>topic</a:t>
            </a:r>
            <a:endParaRPr lang="en-IN" sz="800" dirty="0">
              <a:latin typeface="Times New Roman" panose="02020603050405020304" pitchFamily="18" charset="0"/>
              <a:cs typeface="Times New Roman" panose="02020603050405020304" pitchFamily="18" charset="0"/>
            </a:endParaRPr>
          </a:p>
        </p:txBody>
      </p:sp>
      <p:sp>
        <p:nvSpPr>
          <p:cNvPr id="394" name="Oval 393">
            <a:extLst>
              <a:ext uri="{FF2B5EF4-FFF2-40B4-BE49-F238E27FC236}">
                <a16:creationId xmlns:a16="http://schemas.microsoft.com/office/drawing/2014/main" id="{BE73657F-1420-2061-7B7A-19A05288D58E}"/>
              </a:ext>
            </a:extLst>
          </p:cNvPr>
          <p:cNvSpPr/>
          <p:nvPr/>
        </p:nvSpPr>
        <p:spPr>
          <a:xfrm>
            <a:off x="3619307" y="2575117"/>
            <a:ext cx="578116" cy="205632"/>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800" dirty="0" err="1">
                <a:latin typeface="Times New Roman" panose="02020603050405020304" pitchFamily="18" charset="0"/>
                <a:cs typeface="Times New Roman" panose="02020603050405020304" pitchFamily="18" charset="0"/>
              </a:rPr>
              <a:t>que_id</a:t>
            </a:r>
            <a:endParaRPr lang="en-IN" sz="800" dirty="0">
              <a:latin typeface="Times New Roman" panose="02020603050405020304" pitchFamily="18" charset="0"/>
              <a:cs typeface="Times New Roman" panose="02020603050405020304" pitchFamily="18" charset="0"/>
            </a:endParaRPr>
          </a:p>
        </p:txBody>
      </p:sp>
      <p:sp>
        <p:nvSpPr>
          <p:cNvPr id="395" name="Oval 394">
            <a:extLst>
              <a:ext uri="{FF2B5EF4-FFF2-40B4-BE49-F238E27FC236}">
                <a16:creationId xmlns:a16="http://schemas.microsoft.com/office/drawing/2014/main" id="{C683F807-49AB-CE55-CFDF-9AEACE89BC42}"/>
              </a:ext>
            </a:extLst>
          </p:cNvPr>
          <p:cNvSpPr/>
          <p:nvPr/>
        </p:nvSpPr>
        <p:spPr>
          <a:xfrm>
            <a:off x="4212093" y="2507755"/>
            <a:ext cx="695762" cy="194188"/>
          </a:xfrm>
          <a:prstGeom prst="ellipse">
            <a:avLst/>
          </a:prstGeom>
          <a:ln>
            <a:prstDash val="sysDash"/>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800" dirty="0" err="1">
                <a:latin typeface="Times New Roman" panose="02020603050405020304" pitchFamily="18" charset="0"/>
                <a:cs typeface="Times New Roman" panose="02020603050405020304" pitchFamily="18" charset="0"/>
              </a:rPr>
              <a:t>course_id</a:t>
            </a:r>
            <a:endParaRPr lang="en-IN" sz="800" dirty="0">
              <a:latin typeface="Times New Roman" panose="02020603050405020304" pitchFamily="18" charset="0"/>
              <a:cs typeface="Times New Roman" panose="02020603050405020304" pitchFamily="18" charset="0"/>
            </a:endParaRPr>
          </a:p>
        </p:txBody>
      </p:sp>
      <p:sp>
        <p:nvSpPr>
          <p:cNvPr id="396" name="Oval 395">
            <a:extLst>
              <a:ext uri="{FF2B5EF4-FFF2-40B4-BE49-F238E27FC236}">
                <a16:creationId xmlns:a16="http://schemas.microsoft.com/office/drawing/2014/main" id="{5376D8F6-A349-7060-4E59-C87D5E237D26}"/>
              </a:ext>
            </a:extLst>
          </p:cNvPr>
          <p:cNvSpPr/>
          <p:nvPr/>
        </p:nvSpPr>
        <p:spPr>
          <a:xfrm>
            <a:off x="3693070" y="3702022"/>
            <a:ext cx="538682" cy="200706"/>
          </a:xfrm>
          <a:prstGeom prst="ellipse">
            <a:avLst/>
          </a:prstGeom>
          <a:ln>
            <a:prstDash val="sysDash"/>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800" dirty="0" err="1">
                <a:latin typeface="Times New Roman" panose="02020603050405020304" pitchFamily="18" charset="0"/>
                <a:cs typeface="Times New Roman" panose="02020603050405020304" pitchFamily="18" charset="0"/>
              </a:rPr>
              <a:t>sem_id</a:t>
            </a:r>
            <a:endParaRPr lang="en-IN" sz="800" dirty="0">
              <a:latin typeface="Times New Roman" panose="02020603050405020304" pitchFamily="18" charset="0"/>
              <a:cs typeface="Times New Roman" panose="02020603050405020304" pitchFamily="18" charset="0"/>
            </a:endParaRPr>
          </a:p>
        </p:txBody>
      </p:sp>
      <p:sp>
        <p:nvSpPr>
          <p:cNvPr id="397" name="Oval 396">
            <a:extLst>
              <a:ext uri="{FF2B5EF4-FFF2-40B4-BE49-F238E27FC236}">
                <a16:creationId xmlns:a16="http://schemas.microsoft.com/office/drawing/2014/main" id="{8E2E51E8-2A78-F5D0-6F4B-B571EA9E6C10}"/>
              </a:ext>
            </a:extLst>
          </p:cNvPr>
          <p:cNvSpPr/>
          <p:nvPr/>
        </p:nvSpPr>
        <p:spPr>
          <a:xfrm>
            <a:off x="4046033" y="4598437"/>
            <a:ext cx="549979" cy="214851"/>
          </a:xfrm>
          <a:prstGeom prst="ellipse">
            <a:avLst/>
          </a:prstGeom>
          <a:ln>
            <a:prstDash val="sysDash"/>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800" dirty="0" err="1">
                <a:latin typeface="Times New Roman" panose="02020603050405020304" pitchFamily="18" charset="0"/>
                <a:cs typeface="Times New Roman" panose="02020603050405020304" pitchFamily="18" charset="0"/>
              </a:rPr>
              <a:t>sub_id</a:t>
            </a:r>
            <a:endParaRPr lang="en-IN" sz="800" dirty="0">
              <a:latin typeface="Times New Roman" panose="02020603050405020304" pitchFamily="18" charset="0"/>
              <a:cs typeface="Times New Roman" panose="02020603050405020304" pitchFamily="18" charset="0"/>
            </a:endParaRPr>
          </a:p>
        </p:txBody>
      </p:sp>
      <p:sp>
        <p:nvSpPr>
          <p:cNvPr id="398" name="Oval 397">
            <a:extLst>
              <a:ext uri="{FF2B5EF4-FFF2-40B4-BE49-F238E27FC236}">
                <a16:creationId xmlns:a16="http://schemas.microsoft.com/office/drawing/2014/main" id="{536C21D9-64A8-24BD-69F1-674FB3D60A19}"/>
              </a:ext>
            </a:extLst>
          </p:cNvPr>
          <p:cNvSpPr/>
          <p:nvPr/>
        </p:nvSpPr>
        <p:spPr>
          <a:xfrm>
            <a:off x="4655868" y="4491015"/>
            <a:ext cx="549596" cy="205126"/>
          </a:xfrm>
          <a:prstGeom prst="ellipse">
            <a:avLst/>
          </a:prstGeom>
          <a:ln>
            <a:prstDash val="sysDash"/>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000" dirty="0" err="1">
                <a:latin typeface="Times New Roman" panose="02020603050405020304" pitchFamily="18" charset="0"/>
                <a:cs typeface="Times New Roman" panose="02020603050405020304" pitchFamily="18" charset="0"/>
              </a:rPr>
              <a:t>t_id</a:t>
            </a:r>
            <a:endParaRPr lang="en-IN" sz="1000" dirty="0">
              <a:latin typeface="Times New Roman" panose="02020603050405020304" pitchFamily="18" charset="0"/>
              <a:cs typeface="Times New Roman" panose="02020603050405020304" pitchFamily="18" charset="0"/>
            </a:endParaRPr>
          </a:p>
        </p:txBody>
      </p:sp>
      <p:sp>
        <p:nvSpPr>
          <p:cNvPr id="399" name="Oval 398">
            <a:extLst>
              <a:ext uri="{FF2B5EF4-FFF2-40B4-BE49-F238E27FC236}">
                <a16:creationId xmlns:a16="http://schemas.microsoft.com/office/drawing/2014/main" id="{BE73657F-1420-2061-7B7A-19A05288D58E}"/>
              </a:ext>
            </a:extLst>
          </p:cNvPr>
          <p:cNvSpPr/>
          <p:nvPr/>
        </p:nvSpPr>
        <p:spPr>
          <a:xfrm>
            <a:off x="4942173" y="4192667"/>
            <a:ext cx="576355" cy="271837"/>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000" dirty="0">
                <a:latin typeface="Times New Roman" panose="02020603050405020304" pitchFamily="18" charset="0"/>
                <a:cs typeface="Times New Roman" panose="02020603050405020304" pitchFamily="18" charset="0"/>
              </a:rPr>
              <a:t>que</a:t>
            </a:r>
            <a:endParaRPr lang="en-IN" sz="1000" dirty="0">
              <a:latin typeface="Times New Roman" panose="02020603050405020304" pitchFamily="18" charset="0"/>
              <a:cs typeface="Times New Roman" panose="02020603050405020304" pitchFamily="18" charset="0"/>
            </a:endParaRPr>
          </a:p>
        </p:txBody>
      </p:sp>
      <p:sp>
        <p:nvSpPr>
          <p:cNvPr id="400" name="Oval 399">
            <a:extLst>
              <a:ext uri="{FF2B5EF4-FFF2-40B4-BE49-F238E27FC236}">
                <a16:creationId xmlns:a16="http://schemas.microsoft.com/office/drawing/2014/main" id="{BE73657F-1420-2061-7B7A-19A05288D58E}"/>
              </a:ext>
            </a:extLst>
          </p:cNvPr>
          <p:cNvSpPr/>
          <p:nvPr/>
        </p:nvSpPr>
        <p:spPr>
          <a:xfrm>
            <a:off x="5004746" y="3914529"/>
            <a:ext cx="621945" cy="209333"/>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000" dirty="0" err="1">
                <a:latin typeface="Times New Roman" panose="02020603050405020304" pitchFamily="18" charset="0"/>
                <a:cs typeface="Times New Roman" panose="02020603050405020304" pitchFamily="18" charset="0"/>
              </a:rPr>
              <a:t>ans</a:t>
            </a:r>
            <a:endParaRPr lang="en-IN" sz="1000" dirty="0">
              <a:latin typeface="Times New Roman" panose="02020603050405020304" pitchFamily="18" charset="0"/>
              <a:cs typeface="Times New Roman" panose="02020603050405020304" pitchFamily="18" charset="0"/>
            </a:endParaRPr>
          </a:p>
        </p:txBody>
      </p:sp>
      <p:cxnSp>
        <p:nvCxnSpPr>
          <p:cNvPr id="402" name="Straight Connector 401"/>
          <p:cNvCxnSpPr>
            <a:stCxn id="374" idx="5"/>
            <a:endCxn id="82" idx="0"/>
          </p:cNvCxnSpPr>
          <p:nvPr/>
        </p:nvCxnSpPr>
        <p:spPr>
          <a:xfrm>
            <a:off x="1980095" y="2861994"/>
            <a:ext cx="555846" cy="169294"/>
          </a:xfrm>
          <a:prstGeom prst="line">
            <a:avLst/>
          </a:prstGeom>
        </p:spPr>
        <p:style>
          <a:lnRef idx="2">
            <a:schemeClr val="dk1"/>
          </a:lnRef>
          <a:fillRef idx="0">
            <a:schemeClr val="dk1"/>
          </a:fillRef>
          <a:effectRef idx="1">
            <a:schemeClr val="dk1"/>
          </a:effectRef>
          <a:fontRef idx="minor">
            <a:schemeClr val="tx1"/>
          </a:fontRef>
        </p:style>
      </p:cxnSp>
      <p:cxnSp>
        <p:nvCxnSpPr>
          <p:cNvPr id="404" name="Straight Connector 403"/>
          <p:cNvCxnSpPr>
            <a:stCxn id="375" idx="4"/>
            <a:endCxn id="82" idx="0"/>
          </p:cNvCxnSpPr>
          <p:nvPr/>
        </p:nvCxnSpPr>
        <p:spPr>
          <a:xfrm>
            <a:off x="2472053" y="2933517"/>
            <a:ext cx="63888" cy="97771"/>
          </a:xfrm>
          <a:prstGeom prst="line">
            <a:avLst/>
          </a:prstGeom>
        </p:spPr>
        <p:style>
          <a:lnRef idx="2">
            <a:schemeClr val="dk1"/>
          </a:lnRef>
          <a:fillRef idx="0">
            <a:schemeClr val="dk1"/>
          </a:fillRef>
          <a:effectRef idx="1">
            <a:schemeClr val="dk1"/>
          </a:effectRef>
          <a:fontRef idx="minor">
            <a:schemeClr val="tx1"/>
          </a:fontRef>
        </p:style>
      </p:cxnSp>
      <p:cxnSp>
        <p:nvCxnSpPr>
          <p:cNvPr id="406" name="Straight Connector 405"/>
          <p:cNvCxnSpPr>
            <a:stCxn id="376" idx="4"/>
            <a:endCxn id="82" idx="0"/>
          </p:cNvCxnSpPr>
          <p:nvPr/>
        </p:nvCxnSpPr>
        <p:spPr>
          <a:xfrm flipH="1">
            <a:off x="2535941" y="2968620"/>
            <a:ext cx="753448" cy="62668"/>
          </a:xfrm>
          <a:prstGeom prst="line">
            <a:avLst/>
          </a:prstGeom>
        </p:spPr>
        <p:style>
          <a:lnRef idx="2">
            <a:schemeClr val="dk1"/>
          </a:lnRef>
          <a:fillRef idx="0">
            <a:schemeClr val="dk1"/>
          </a:fillRef>
          <a:effectRef idx="1">
            <a:schemeClr val="dk1"/>
          </a:effectRef>
          <a:fontRef idx="minor">
            <a:schemeClr val="tx1"/>
          </a:fontRef>
        </p:style>
      </p:cxnSp>
      <p:cxnSp>
        <p:nvCxnSpPr>
          <p:cNvPr id="408" name="Straight Connector 407"/>
          <p:cNvCxnSpPr>
            <a:stCxn id="378" idx="0"/>
            <a:endCxn id="82" idx="3"/>
          </p:cNvCxnSpPr>
          <p:nvPr/>
        </p:nvCxnSpPr>
        <p:spPr>
          <a:xfrm flipH="1" flipV="1">
            <a:off x="3078131" y="3190616"/>
            <a:ext cx="317754" cy="246455"/>
          </a:xfrm>
          <a:prstGeom prst="line">
            <a:avLst/>
          </a:prstGeom>
        </p:spPr>
        <p:style>
          <a:lnRef idx="2">
            <a:schemeClr val="dk1"/>
          </a:lnRef>
          <a:fillRef idx="0">
            <a:schemeClr val="dk1"/>
          </a:fillRef>
          <a:effectRef idx="1">
            <a:schemeClr val="dk1"/>
          </a:effectRef>
          <a:fontRef idx="minor">
            <a:schemeClr val="tx1"/>
          </a:fontRef>
        </p:style>
      </p:cxnSp>
      <p:cxnSp>
        <p:nvCxnSpPr>
          <p:cNvPr id="410" name="Straight Connector 409"/>
          <p:cNvCxnSpPr>
            <a:stCxn id="379" idx="1"/>
          </p:cNvCxnSpPr>
          <p:nvPr/>
        </p:nvCxnSpPr>
        <p:spPr>
          <a:xfrm flipH="1" flipV="1">
            <a:off x="3003304" y="3332596"/>
            <a:ext cx="11851" cy="426682"/>
          </a:xfrm>
          <a:prstGeom prst="line">
            <a:avLst/>
          </a:prstGeom>
        </p:spPr>
        <p:style>
          <a:lnRef idx="2">
            <a:schemeClr val="dk1"/>
          </a:lnRef>
          <a:fillRef idx="0">
            <a:schemeClr val="dk1"/>
          </a:fillRef>
          <a:effectRef idx="1">
            <a:schemeClr val="dk1"/>
          </a:effectRef>
          <a:fontRef idx="minor">
            <a:schemeClr val="tx1"/>
          </a:fontRef>
        </p:style>
      </p:cxnSp>
      <p:cxnSp>
        <p:nvCxnSpPr>
          <p:cNvPr id="412" name="Straight Connector 411"/>
          <p:cNvCxnSpPr>
            <a:stCxn id="394" idx="4"/>
            <a:endCxn id="87" idx="0"/>
          </p:cNvCxnSpPr>
          <p:nvPr/>
        </p:nvCxnSpPr>
        <p:spPr>
          <a:xfrm>
            <a:off x="3908365" y="2780749"/>
            <a:ext cx="385464" cy="287499"/>
          </a:xfrm>
          <a:prstGeom prst="line">
            <a:avLst/>
          </a:prstGeom>
        </p:spPr>
        <p:style>
          <a:lnRef idx="2">
            <a:schemeClr val="dk1"/>
          </a:lnRef>
          <a:fillRef idx="0">
            <a:schemeClr val="dk1"/>
          </a:fillRef>
          <a:effectRef idx="1">
            <a:schemeClr val="dk1"/>
          </a:effectRef>
          <a:fontRef idx="minor">
            <a:schemeClr val="tx1"/>
          </a:fontRef>
        </p:style>
      </p:cxnSp>
      <p:cxnSp>
        <p:nvCxnSpPr>
          <p:cNvPr id="414" name="Straight Connector 413"/>
          <p:cNvCxnSpPr>
            <a:stCxn id="395" idx="4"/>
            <a:endCxn id="87" idx="0"/>
          </p:cNvCxnSpPr>
          <p:nvPr/>
        </p:nvCxnSpPr>
        <p:spPr>
          <a:xfrm flipH="1">
            <a:off x="4293829" y="2701943"/>
            <a:ext cx="266145" cy="366305"/>
          </a:xfrm>
          <a:prstGeom prst="line">
            <a:avLst/>
          </a:prstGeom>
        </p:spPr>
        <p:style>
          <a:lnRef idx="2">
            <a:schemeClr val="dk1"/>
          </a:lnRef>
          <a:fillRef idx="0">
            <a:schemeClr val="dk1"/>
          </a:fillRef>
          <a:effectRef idx="1">
            <a:schemeClr val="dk1"/>
          </a:effectRef>
          <a:fontRef idx="minor">
            <a:schemeClr val="tx1"/>
          </a:fontRef>
        </p:style>
      </p:cxnSp>
      <p:cxnSp>
        <p:nvCxnSpPr>
          <p:cNvPr id="422" name="Straight Connector 421"/>
          <p:cNvCxnSpPr>
            <a:stCxn id="396" idx="0"/>
          </p:cNvCxnSpPr>
          <p:nvPr/>
        </p:nvCxnSpPr>
        <p:spPr>
          <a:xfrm flipV="1">
            <a:off x="3962411" y="3390548"/>
            <a:ext cx="101183" cy="311474"/>
          </a:xfrm>
          <a:prstGeom prst="line">
            <a:avLst/>
          </a:prstGeom>
        </p:spPr>
        <p:style>
          <a:lnRef idx="2">
            <a:schemeClr val="dk1"/>
          </a:lnRef>
          <a:fillRef idx="0">
            <a:schemeClr val="dk1"/>
          </a:fillRef>
          <a:effectRef idx="1">
            <a:schemeClr val="dk1"/>
          </a:effectRef>
          <a:fontRef idx="minor">
            <a:schemeClr val="tx1"/>
          </a:fontRef>
        </p:style>
      </p:cxnSp>
      <p:cxnSp>
        <p:nvCxnSpPr>
          <p:cNvPr id="424" name="Straight Connector 423"/>
          <p:cNvCxnSpPr>
            <a:stCxn id="397" idx="7"/>
          </p:cNvCxnSpPr>
          <p:nvPr/>
        </p:nvCxnSpPr>
        <p:spPr>
          <a:xfrm flipV="1">
            <a:off x="4515469" y="3379197"/>
            <a:ext cx="51941" cy="1250704"/>
          </a:xfrm>
          <a:prstGeom prst="line">
            <a:avLst/>
          </a:prstGeom>
        </p:spPr>
        <p:style>
          <a:lnRef idx="2">
            <a:schemeClr val="dk1"/>
          </a:lnRef>
          <a:fillRef idx="0">
            <a:schemeClr val="dk1"/>
          </a:fillRef>
          <a:effectRef idx="1">
            <a:schemeClr val="dk1"/>
          </a:effectRef>
          <a:fontRef idx="minor">
            <a:schemeClr val="tx1"/>
          </a:fontRef>
        </p:style>
      </p:cxnSp>
      <p:cxnSp>
        <p:nvCxnSpPr>
          <p:cNvPr id="426" name="Straight Connector 425"/>
          <p:cNvCxnSpPr>
            <a:stCxn id="398" idx="0"/>
          </p:cNvCxnSpPr>
          <p:nvPr/>
        </p:nvCxnSpPr>
        <p:spPr>
          <a:xfrm flipH="1" flipV="1">
            <a:off x="4570042" y="3395803"/>
            <a:ext cx="360624" cy="1095212"/>
          </a:xfrm>
          <a:prstGeom prst="line">
            <a:avLst/>
          </a:prstGeom>
        </p:spPr>
        <p:style>
          <a:lnRef idx="2">
            <a:schemeClr val="dk1"/>
          </a:lnRef>
          <a:fillRef idx="0">
            <a:schemeClr val="dk1"/>
          </a:fillRef>
          <a:effectRef idx="1">
            <a:schemeClr val="dk1"/>
          </a:effectRef>
          <a:fontRef idx="minor">
            <a:schemeClr val="tx1"/>
          </a:fontRef>
        </p:style>
      </p:cxnSp>
      <p:cxnSp>
        <p:nvCxnSpPr>
          <p:cNvPr id="428" name="Straight Connector 427"/>
          <p:cNvCxnSpPr>
            <a:stCxn id="399" idx="1"/>
          </p:cNvCxnSpPr>
          <p:nvPr/>
        </p:nvCxnSpPr>
        <p:spPr>
          <a:xfrm flipH="1" flipV="1">
            <a:off x="4563937" y="3379197"/>
            <a:ext cx="462641" cy="853280"/>
          </a:xfrm>
          <a:prstGeom prst="line">
            <a:avLst/>
          </a:prstGeom>
        </p:spPr>
        <p:style>
          <a:lnRef idx="2">
            <a:schemeClr val="dk1"/>
          </a:lnRef>
          <a:fillRef idx="0">
            <a:schemeClr val="dk1"/>
          </a:fillRef>
          <a:effectRef idx="1">
            <a:schemeClr val="dk1"/>
          </a:effectRef>
          <a:fontRef idx="minor">
            <a:schemeClr val="tx1"/>
          </a:fontRef>
        </p:style>
      </p:cxnSp>
      <p:cxnSp>
        <p:nvCxnSpPr>
          <p:cNvPr id="430" name="Straight Connector 429"/>
          <p:cNvCxnSpPr>
            <a:stCxn id="400" idx="1"/>
          </p:cNvCxnSpPr>
          <p:nvPr/>
        </p:nvCxnSpPr>
        <p:spPr>
          <a:xfrm flipH="1" flipV="1">
            <a:off x="4574220" y="3386775"/>
            <a:ext cx="521608" cy="558410"/>
          </a:xfrm>
          <a:prstGeom prst="line">
            <a:avLst/>
          </a:prstGeom>
        </p:spPr>
        <p:style>
          <a:lnRef idx="2">
            <a:schemeClr val="dk1"/>
          </a:lnRef>
          <a:fillRef idx="0">
            <a:schemeClr val="dk1"/>
          </a:fillRef>
          <a:effectRef idx="1">
            <a:schemeClr val="dk1"/>
          </a:effectRef>
          <a:fontRef idx="minor">
            <a:schemeClr val="tx1"/>
          </a:fontRef>
        </p:style>
      </p:cxnSp>
      <p:cxnSp>
        <p:nvCxnSpPr>
          <p:cNvPr id="432" name="Straight Connector 431"/>
          <p:cNvCxnSpPr>
            <a:stCxn id="386" idx="5"/>
          </p:cNvCxnSpPr>
          <p:nvPr/>
        </p:nvCxnSpPr>
        <p:spPr>
          <a:xfrm flipH="1">
            <a:off x="6076072" y="2751232"/>
            <a:ext cx="58678" cy="231488"/>
          </a:xfrm>
          <a:prstGeom prst="line">
            <a:avLst/>
          </a:prstGeom>
        </p:spPr>
        <p:style>
          <a:lnRef idx="2">
            <a:schemeClr val="dk1"/>
          </a:lnRef>
          <a:fillRef idx="0">
            <a:schemeClr val="dk1"/>
          </a:fillRef>
          <a:effectRef idx="1">
            <a:schemeClr val="dk1"/>
          </a:effectRef>
          <a:fontRef idx="minor">
            <a:schemeClr val="tx1"/>
          </a:fontRef>
        </p:style>
      </p:cxnSp>
      <p:cxnSp>
        <p:nvCxnSpPr>
          <p:cNvPr id="434" name="Straight Connector 433"/>
          <p:cNvCxnSpPr>
            <a:stCxn id="387" idx="5"/>
          </p:cNvCxnSpPr>
          <p:nvPr/>
        </p:nvCxnSpPr>
        <p:spPr>
          <a:xfrm>
            <a:off x="5403241" y="2789425"/>
            <a:ext cx="628646" cy="192830"/>
          </a:xfrm>
          <a:prstGeom prst="line">
            <a:avLst/>
          </a:prstGeom>
        </p:spPr>
        <p:style>
          <a:lnRef idx="2">
            <a:schemeClr val="dk1"/>
          </a:lnRef>
          <a:fillRef idx="0">
            <a:schemeClr val="dk1"/>
          </a:fillRef>
          <a:effectRef idx="1">
            <a:schemeClr val="dk1"/>
          </a:effectRef>
          <a:fontRef idx="minor">
            <a:schemeClr val="tx1"/>
          </a:fontRef>
        </p:style>
      </p:cxnSp>
      <p:cxnSp>
        <p:nvCxnSpPr>
          <p:cNvPr id="436" name="Straight Connector 435"/>
          <p:cNvCxnSpPr>
            <a:stCxn id="390" idx="6"/>
            <a:endCxn id="86" idx="1"/>
          </p:cNvCxnSpPr>
          <p:nvPr/>
        </p:nvCxnSpPr>
        <p:spPr>
          <a:xfrm>
            <a:off x="5564149" y="3039672"/>
            <a:ext cx="168436" cy="132188"/>
          </a:xfrm>
          <a:prstGeom prst="line">
            <a:avLst/>
          </a:prstGeom>
        </p:spPr>
        <p:style>
          <a:lnRef idx="2">
            <a:schemeClr val="dk1"/>
          </a:lnRef>
          <a:fillRef idx="0">
            <a:schemeClr val="dk1"/>
          </a:fillRef>
          <a:effectRef idx="1">
            <a:schemeClr val="dk1"/>
          </a:effectRef>
          <a:fontRef idx="minor">
            <a:schemeClr val="tx1"/>
          </a:fontRef>
        </p:style>
      </p:cxnSp>
      <p:cxnSp>
        <p:nvCxnSpPr>
          <p:cNvPr id="438" name="Straight Connector 437"/>
          <p:cNvCxnSpPr>
            <a:stCxn id="391" idx="7"/>
            <a:endCxn id="86" idx="1"/>
          </p:cNvCxnSpPr>
          <p:nvPr/>
        </p:nvCxnSpPr>
        <p:spPr>
          <a:xfrm flipV="1">
            <a:off x="5550707" y="3171860"/>
            <a:ext cx="181878" cy="336061"/>
          </a:xfrm>
          <a:prstGeom prst="line">
            <a:avLst/>
          </a:prstGeom>
        </p:spPr>
        <p:style>
          <a:lnRef idx="2">
            <a:schemeClr val="dk1"/>
          </a:lnRef>
          <a:fillRef idx="0">
            <a:schemeClr val="dk1"/>
          </a:fillRef>
          <a:effectRef idx="1">
            <a:schemeClr val="dk1"/>
          </a:effectRef>
          <a:fontRef idx="minor">
            <a:schemeClr val="tx1"/>
          </a:fontRef>
        </p:style>
      </p:cxnSp>
      <p:cxnSp>
        <p:nvCxnSpPr>
          <p:cNvPr id="440" name="Straight Connector 439"/>
          <p:cNvCxnSpPr>
            <a:stCxn id="393" idx="0"/>
          </p:cNvCxnSpPr>
          <p:nvPr/>
        </p:nvCxnSpPr>
        <p:spPr>
          <a:xfrm flipV="1">
            <a:off x="5888752" y="3378636"/>
            <a:ext cx="62798" cy="321064"/>
          </a:xfrm>
          <a:prstGeom prst="line">
            <a:avLst/>
          </a:prstGeom>
        </p:spPr>
        <p:style>
          <a:lnRef idx="2">
            <a:schemeClr val="dk1"/>
          </a:lnRef>
          <a:fillRef idx="0">
            <a:schemeClr val="dk1"/>
          </a:fillRef>
          <a:effectRef idx="1">
            <a:schemeClr val="dk1"/>
          </a:effectRef>
          <a:fontRef idx="minor">
            <a:schemeClr val="tx1"/>
          </a:fontRef>
        </p:style>
      </p:cxnSp>
      <p:cxnSp>
        <p:nvCxnSpPr>
          <p:cNvPr id="442" name="Straight Connector 441"/>
          <p:cNvCxnSpPr>
            <a:stCxn id="392" idx="0"/>
          </p:cNvCxnSpPr>
          <p:nvPr/>
        </p:nvCxnSpPr>
        <p:spPr>
          <a:xfrm flipH="1" flipV="1">
            <a:off x="6517341" y="3364789"/>
            <a:ext cx="71992" cy="346327"/>
          </a:xfrm>
          <a:prstGeom prst="line">
            <a:avLst/>
          </a:prstGeom>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049143260"/>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p:cNvSpPr txBox="1">
            <a:spLocks/>
          </p:cNvSpPr>
          <p:nvPr/>
        </p:nvSpPr>
        <p:spPr>
          <a:xfrm>
            <a:off x="556847" y="321163"/>
            <a:ext cx="10515600" cy="452560"/>
          </a:xfrm>
          <a:prstGeom prst="rect">
            <a:avLst/>
          </a:prstGeom>
        </p:spPr>
        <p:txBody>
          <a:bodyP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457200" indent="-457200">
              <a:buFont typeface="Wingdings" panose="05000000000000000000" pitchFamily="2" charset="2"/>
              <a:buChar char="Ø"/>
            </a:pPr>
            <a:r>
              <a:rPr lang="en-US" sz="2800" dirty="0">
                <a:solidFill>
                  <a:schemeClr val="tx1">
                    <a:lumMod val="95000"/>
                    <a:lumOff val="5000"/>
                  </a:schemeClr>
                </a:solidFill>
                <a:latin typeface="Algerian" panose="04020705040A02060702" pitchFamily="82" charset="0"/>
              </a:rPr>
              <a:t>Login details:-</a:t>
            </a:r>
            <a:endParaRPr lang="en-IN" sz="2800" dirty="0">
              <a:solidFill>
                <a:schemeClr val="tx1">
                  <a:lumMod val="95000"/>
                  <a:lumOff val="5000"/>
                </a:schemeClr>
              </a:solidFill>
              <a:latin typeface="Algerian" panose="04020705040A02060702" pitchFamily="82"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769693502"/>
              </p:ext>
            </p:extLst>
          </p:nvPr>
        </p:nvGraphicFramePr>
        <p:xfrm>
          <a:off x="1152770" y="1380391"/>
          <a:ext cx="9670562" cy="2365131"/>
        </p:xfrm>
        <a:graphic>
          <a:graphicData uri="http://schemas.openxmlformats.org/drawingml/2006/table">
            <a:tbl>
              <a:tblPr firstRow="1" bandRow="1">
                <a:tableStyleId>{B301B821-A1FF-4177-AEE7-76D212191A09}</a:tableStyleId>
              </a:tblPr>
              <a:tblGrid>
                <a:gridCol w="1545804">
                  <a:extLst>
                    <a:ext uri="{9D8B030D-6E8A-4147-A177-3AD203B41FA5}">
                      <a16:colId xmlns:a16="http://schemas.microsoft.com/office/drawing/2014/main" val="2619589777"/>
                    </a:ext>
                  </a:extLst>
                </a:gridCol>
                <a:gridCol w="1545804">
                  <a:extLst>
                    <a:ext uri="{9D8B030D-6E8A-4147-A177-3AD203B41FA5}">
                      <a16:colId xmlns:a16="http://schemas.microsoft.com/office/drawing/2014/main" val="3341743308"/>
                    </a:ext>
                  </a:extLst>
                </a:gridCol>
                <a:gridCol w="1545804">
                  <a:extLst>
                    <a:ext uri="{9D8B030D-6E8A-4147-A177-3AD203B41FA5}">
                      <a16:colId xmlns:a16="http://schemas.microsoft.com/office/drawing/2014/main" val="4210507357"/>
                    </a:ext>
                  </a:extLst>
                </a:gridCol>
                <a:gridCol w="1545804">
                  <a:extLst>
                    <a:ext uri="{9D8B030D-6E8A-4147-A177-3AD203B41FA5}">
                      <a16:colId xmlns:a16="http://schemas.microsoft.com/office/drawing/2014/main" val="2479238175"/>
                    </a:ext>
                  </a:extLst>
                </a:gridCol>
                <a:gridCol w="1545804">
                  <a:extLst>
                    <a:ext uri="{9D8B030D-6E8A-4147-A177-3AD203B41FA5}">
                      <a16:colId xmlns:a16="http://schemas.microsoft.com/office/drawing/2014/main" val="3102182886"/>
                    </a:ext>
                  </a:extLst>
                </a:gridCol>
                <a:gridCol w="1941542">
                  <a:extLst>
                    <a:ext uri="{9D8B030D-6E8A-4147-A177-3AD203B41FA5}">
                      <a16:colId xmlns:a16="http://schemas.microsoft.com/office/drawing/2014/main" val="2719116996"/>
                    </a:ext>
                  </a:extLst>
                </a:gridCol>
              </a:tblGrid>
              <a:tr h="659449">
                <a:tc>
                  <a:txBody>
                    <a:bodyPr/>
                    <a:lstStyle/>
                    <a:p>
                      <a:r>
                        <a:rPr lang="en-US" sz="1600" dirty="0"/>
                        <a:t>File name</a:t>
                      </a:r>
                    </a:p>
                  </a:txBody>
                  <a:tcPr/>
                </a:tc>
                <a:tc>
                  <a:txBody>
                    <a:bodyPr/>
                    <a:lstStyle/>
                    <a:p>
                      <a:r>
                        <a:rPr lang="en-US" sz="1600" dirty="0"/>
                        <a:t>Data</a:t>
                      </a:r>
                      <a:r>
                        <a:rPr lang="en-US" sz="1600" baseline="0" dirty="0"/>
                        <a:t> type</a:t>
                      </a:r>
                      <a:endParaRPr lang="en-US" sz="1600" dirty="0"/>
                    </a:p>
                  </a:txBody>
                  <a:tcPr/>
                </a:tc>
                <a:tc>
                  <a:txBody>
                    <a:bodyPr/>
                    <a:lstStyle/>
                    <a:p>
                      <a:r>
                        <a:rPr lang="en-US" sz="1600" dirty="0"/>
                        <a:t>Length</a:t>
                      </a:r>
                    </a:p>
                  </a:txBody>
                  <a:tcPr/>
                </a:tc>
                <a:tc>
                  <a:txBody>
                    <a:bodyPr/>
                    <a:lstStyle/>
                    <a:p>
                      <a:r>
                        <a:rPr lang="en-US" sz="1600" dirty="0"/>
                        <a:t>Constraint</a:t>
                      </a:r>
                    </a:p>
                  </a:txBody>
                  <a:tcPr/>
                </a:tc>
                <a:tc>
                  <a:txBody>
                    <a:bodyPr/>
                    <a:lstStyle/>
                    <a:p>
                      <a:r>
                        <a:rPr lang="en-US" sz="1600" dirty="0"/>
                        <a:t>Null</a:t>
                      </a:r>
                    </a:p>
                  </a:txBody>
                  <a:tcPr/>
                </a:tc>
                <a:tc>
                  <a:txBody>
                    <a:bodyPr/>
                    <a:lstStyle/>
                    <a:p>
                      <a:r>
                        <a:rPr lang="en-US" sz="1600" dirty="0"/>
                        <a:t>Description</a:t>
                      </a:r>
                    </a:p>
                  </a:txBody>
                  <a:tcPr/>
                </a:tc>
                <a:extLst>
                  <a:ext uri="{0D108BD9-81ED-4DB2-BD59-A6C34878D82A}">
                    <a16:rowId xmlns:a16="http://schemas.microsoft.com/office/drawing/2014/main" val="3511558920"/>
                  </a:ext>
                </a:extLst>
              </a:tr>
              <a:tr h="852841">
                <a:tc>
                  <a:txBody>
                    <a:bodyPr/>
                    <a:lstStyle/>
                    <a:p>
                      <a:r>
                        <a:rPr lang="en-US" sz="1600" dirty="0" err="1"/>
                        <a:t>Userid</a:t>
                      </a:r>
                      <a:endParaRPr lang="en-IN" sz="1600" dirty="0"/>
                    </a:p>
                  </a:txBody>
                  <a:tcPr/>
                </a:tc>
                <a:tc>
                  <a:txBody>
                    <a:bodyPr/>
                    <a:lstStyle/>
                    <a:p>
                      <a:r>
                        <a:rPr lang="en-US" sz="1600" dirty="0" err="1"/>
                        <a:t>Int</a:t>
                      </a:r>
                      <a:endParaRPr lang="en-IN" sz="1600" dirty="0"/>
                    </a:p>
                  </a:txBody>
                  <a:tcPr/>
                </a:tc>
                <a:tc>
                  <a:txBody>
                    <a:bodyPr/>
                    <a:lstStyle/>
                    <a:p>
                      <a:r>
                        <a:rPr lang="en-US" sz="1600" dirty="0"/>
                        <a:t>10</a:t>
                      </a:r>
                      <a:endParaRPr lang="en-IN" sz="1600" dirty="0"/>
                    </a:p>
                  </a:txBody>
                  <a:tcPr/>
                </a:tc>
                <a:tc>
                  <a:txBody>
                    <a:bodyPr/>
                    <a:lstStyle/>
                    <a:p>
                      <a:pPr algn="ctr"/>
                      <a:r>
                        <a:rPr lang="en-US" sz="3200" dirty="0"/>
                        <a:t>-</a:t>
                      </a:r>
                      <a:endParaRPr lang="en-IN" sz="3200" dirty="0"/>
                    </a:p>
                  </a:txBody>
                  <a:tcPr/>
                </a:tc>
                <a:tc>
                  <a:txBody>
                    <a:bodyPr/>
                    <a:lstStyle/>
                    <a:p>
                      <a:r>
                        <a:rPr lang="en-US" sz="1600" dirty="0"/>
                        <a:t>Not</a:t>
                      </a:r>
                      <a:r>
                        <a:rPr lang="en-US" sz="1600" baseline="0" dirty="0"/>
                        <a:t> Null</a:t>
                      </a:r>
                      <a:endParaRPr lang="en-IN" sz="1600" dirty="0"/>
                    </a:p>
                  </a:txBody>
                  <a:tcPr/>
                </a:tc>
                <a:tc>
                  <a:txBody>
                    <a:bodyPr/>
                    <a:lstStyle/>
                    <a:p>
                      <a:r>
                        <a:rPr lang="en-US" sz="1600" dirty="0"/>
                        <a:t>Username</a:t>
                      </a:r>
                      <a:endParaRPr lang="en-IN" sz="1600" dirty="0"/>
                    </a:p>
                  </a:txBody>
                  <a:tcPr/>
                </a:tc>
                <a:extLst>
                  <a:ext uri="{0D108BD9-81ED-4DB2-BD59-A6C34878D82A}">
                    <a16:rowId xmlns:a16="http://schemas.microsoft.com/office/drawing/2014/main" val="2873348102"/>
                  </a:ext>
                </a:extLst>
              </a:tr>
              <a:tr h="852841">
                <a:tc>
                  <a:txBody>
                    <a:bodyPr/>
                    <a:lstStyle/>
                    <a:p>
                      <a:r>
                        <a:rPr lang="en-US" sz="1600" dirty="0"/>
                        <a:t>password</a:t>
                      </a:r>
                      <a:endParaRPr lang="en-IN" sz="1600" dirty="0"/>
                    </a:p>
                  </a:txBody>
                  <a:tcPr/>
                </a:tc>
                <a:tc>
                  <a:txBody>
                    <a:bodyPr/>
                    <a:lstStyle/>
                    <a:p>
                      <a:r>
                        <a:rPr lang="en-US" sz="1600" dirty="0"/>
                        <a:t>Varchar </a:t>
                      </a:r>
                      <a:endParaRPr lang="en-IN" sz="1600" dirty="0"/>
                    </a:p>
                  </a:txBody>
                  <a:tcPr/>
                </a:tc>
                <a:tc>
                  <a:txBody>
                    <a:bodyPr/>
                    <a:lstStyle/>
                    <a:p>
                      <a:r>
                        <a:rPr lang="en-US" sz="1600" dirty="0"/>
                        <a:t>20</a:t>
                      </a:r>
                      <a:endParaRPr lang="en-IN" sz="1600" dirty="0"/>
                    </a:p>
                  </a:txBody>
                  <a:tcPr/>
                </a:tc>
                <a:tc>
                  <a:txBody>
                    <a:bodyPr/>
                    <a:lstStyle/>
                    <a:p>
                      <a:pPr algn="ctr"/>
                      <a:r>
                        <a:rPr lang="en-US" sz="3200" dirty="0"/>
                        <a:t>-</a:t>
                      </a:r>
                      <a:endParaRPr lang="en-IN" sz="3200" dirty="0"/>
                    </a:p>
                  </a:txBody>
                  <a:tcPr/>
                </a:tc>
                <a:tc>
                  <a:txBody>
                    <a:bodyPr/>
                    <a:lstStyle/>
                    <a:p>
                      <a:r>
                        <a:rPr lang="en-US" sz="1600" dirty="0"/>
                        <a:t>Not Null</a:t>
                      </a:r>
                      <a:endParaRPr lang="en-IN" sz="1600" dirty="0"/>
                    </a:p>
                  </a:txBody>
                  <a:tcPr/>
                </a:tc>
                <a:tc>
                  <a:txBody>
                    <a:bodyPr/>
                    <a:lstStyle/>
                    <a:p>
                      <a:r>
                        <a:rPr lang="en-US" sz="1600" dirty="0"/>
                        <a:t>Password</a:t>
                      </a:r>
                    </a:p>
                  </a:txBody>
                  <a:tcPr/>
                </a:tc>
                <a:extLst>
                  <a:ext uri="{0D108BD9-81ED-4DB2-BD59-A6C34878D82A}">
                    <a16:rowId xmlns:a16="http://schemas.microsoft.com/office/drawing/2014/main" val="2400962356"/>
                  </a:ext>
                </a:extLst>
              </a:tr>
            </a:tbl>
          </a:graphicData>
        </a:graphic>
      </p:graphicFrame>
    </p:spTree>
    <p:extLst>
      <p:ext uri="{BB962C8B-B14F-4D97-AF65-F5344CB8AC3E}">
        <p14:creationId xmlns:p14="http://schemas.microsoft.com/office/powerpoint/2010/main" val="1964107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8200" y="347541"/>
            <a:ext cx="10515600" cy="452560"/>
          </a:xfrm>
        </p:spPr>
        <p:txBody>
          <a:bodyPr>
            <a:normAutofit fontScale="90000"/>
          </a:bodyPr>
          <a:lstStyle/>
          <a:p>
            <a:pPr marL="457200" indent="-457200">
              <a:buFont typeface="Wingdings" panose="05000000000000000000" pitchFamily="2" charset="2"/>
              <a:buChar char="Ø"/>
            </a:pPr>
            <a:r>
              <a:rPr lang="en-US" sz="2800" dirty="0">
                <a:solidFill>
                  <a:schemeClr val="tx1">
                    <a:lumMod val="95000"/>
                    <a:lumOff val="5000"/>
                  </a:schemeClr>
                </a:solidFill>
                <a:latin typeface="Algerian" panose="04020705040A02060702" pitchFamily="82" charset="0"/>
              </a:rPr>
              <a:t>Course Details:-</a:t>
            </a:r>
            <a:endParaRPr lang="en-IN" sz="2800" dirty="0">
              <a:solidFill>
                <a:schemeClr val="tx1">
                  <a:lumMod val="95000"/>
                  <a:lumOff val="5000"/>
                </a:schemeClr>
              </a:solidFill>
              <a:latin typeface="Algerian" panose="04020705040A02060702" pitchFamily="82" charset="0"/>
            </a:endParaRPr>
          </a:p>
        </p:txBody>
      </p:sp>
      <p:graphicFrame>
        <p:nvGraphicFramePr>
          <p:cNvPr id="9" name="Table 8"/>
          <p:cNvGraphicFramePr>
            <a:graphicFrameLocks noGrp="1"/>
          </p:cNvGraphicFramePr>
          <p:nvPr>
            <p:extLst>
              <p:ext uri="{D42A27DB-BD31-4B8C-83A1-F6EECF244321}">
                <p14:modId xmlns:p14="http://schemas.microsoft.com/office/powerpoint/2010/main" val="2594556146"/>
              </p:ext>
            </p:extLst>
          </p:nvPr>
        </p:nvGraphicFramePr>
        <p:xfrm>
          <a:off x="1371600" y="904949"/>
          <a:ext cx="9381390" cy="3249280"/>
        </p:xfrm>
        <a:graphic>
          <a:graphicData uri="http://schemas.openxmlformats.org/drawingml/2006/table">
            <a:tbl>
              <a:tblPr firstRow="1" bandRow="1">
                <a:tableStyleId>{B301B821-A1FF-4177-AEE7-76D212191A09}</a:tableStyleId>
              </a:tblPr>
              <a:tblGrid>
                <a:gridCol w="1563565">
                  <a:extLst>
                    <a:ext uri="{9D8B030D-6E8A-4147-A177-3AD203B41FA5}">
                      <a16:colId xmlns:a16="http://schemas.microsoft.com/office/drawing/2014/main" val="20000"/>
                    </a:ext>
                  </a:extLst>
                </a:gridCol>
                <a:gridCol w="1563565">
                  <a:extLst>
                    <a:ext uri="{9D8B030D-6E8A-4147-A177-3AD203B41FA5}">
                      <a16:colId xmlns:a16="http://schemas.microsoft.com/office/drawing/2014/main" val="20001"/>
                    </a:ext>
                  </a:extLst>
                </a:gridCol>
                <a:gridCol w="1563565">
                  <a:extLst>
                    <a:ext uri="{9D8B030D-6E8A-4147-A177-3AD203B41FA5}">
                      <a16:colId xmlns:a16="http://schemas.microsoft.com/office/drawing/2014/main" val="20002"/>
                    </a:ext>
                  </a:extLst>
                </a:gridCol>
                <a:gridCol w="1563565">
                  <a:extLst>
                    <a:ext uri="{9D8B030D-6E8A-4147-A177-3AD203B41FA5}">
                      <a16:colId xmlns:a16="http://schemas.microsoft.com/office/drawing/2014/main" val="20003"/>
                    </a:ext>
                  </a:extLst>
                </a:gridCol>
                <a:gridCol w="1563565">
                  <a:extLst>
                    <a:ext uri="{9D8B030D-6E8A-4147-A177-3AD203B41FA5}">
                      <a16:colId xmlns:a16="http://schemas.microsoft.com/office/drawing/2014/main" val="20004"/>
                    </a:ext>
                  </a:extLst>
                </a:gridCol>
                <a:gridCol w="1563565">
                  <a:extLst>
                    <a:ext uri="{9D8B030D-6E8A-4147-A177-3AD203B41FA5}">
                      <a16:colId xmlns:a16="http://schemas.microsoft.com/office/drawing/2014/main" val="20005"/>
                    </a:ext>
                  </a:extLst>
                </a:gridCol>
              </a:tblGrid>
              <a:tr h="449066">
                <a:tc>
                  <a:txBody>
                    <a:bodyPr/>
                    <a:lstStyle/>
                    <a:p>
                      <a:r>
                        <a:rPr lang="en-US" sz="1600" dirty="0"/>
                        <a:t>File name</a:t>
                      </a:r>
                    </a:p>
                  </a:txBody>
                  <a:tcPr/>
                </a:tc>
                <a:tc>
                  <a:txBody>
                    <a:bodyPr/>
                    <a:lstStyle/>
                    <a:p>
                      <a:r>
                        <a:rPr lang="en-US" sz="1600" dirty="0"/>
                        <a:t>Data</a:t>
                      </a:r>
                      <a:r>
                        <a:rPr lang="en-US" sz="1600" baseline="0" dirty="0"/>
                        <a:t> type</a:t>
                      </a:r>
                      <a:endParaRPr lang="en-US" sz="1600" dirty="0"/>
                    </a:p>
                  </a:txBody>
                  <a:tcPr/>
                </a:tc>
                <a:tc>
                  <a:txBody>
                    <a:bodyPr/>
                    <a:lstStyle/>
                    <a:p>
                      <a:r>
                        <a:rPr lang="en-US" sz="1600" dirty="0"/>
                        <a:t>Length</a:t>
                      </a:r>
                    </a:p>
                  </a:txBody>
                  <a:tcPr/>
                </a:tc>
                <a:tc>
                  <a:txBody>
                    <a:bodyPr/>
                    <a:lstStyle/>
                    <a:p>
                      <a:r>
                        <a:rPr lang="en-US" sz="1600" dirty="0"/>
                        <a:t>Constraint</a:t>
                      </a:r>
                    </a:p>
                  </a:txBody>
                  <a:tcPr/>
                </a:tc>
                <a:tc>
                  <a:txBody>
                    <a:bodyPr/>
                    <a:lstStyle/>
                    <a:p>
                      <a:r>
                        <a:rPr lang="en-US" sz="1600" dirty="0"/>
                        <a:t>Null</a:t>
                      </a:r>
                    </a:p>
                  </a:txBody>
                  <a:tcPr/>
                </a:tc>
                <a:tc>
                  <a:txBody>
                    <a:bodyPr/>
                    <a:lstStyle/>
                    <a:p>
                      <a:r>
                        <a:rPr lang="en-US" sz="1600" dirty="0"/>
                        <a:t>Description</a:t>
                      </a:r>
                    </a:p>
                  </a:txBody>
                  <a:tcPr/>
                </a:tc>
                <a:extLst>
                  <a:ext uri="{0D108BD9-81ED-4DB2-BD59-A6C34878D82A}">
                    <a16:rowId xmlns:a16="http://schemas.microsoft.com/office/drawing/2014/main" val="10000"/>
                  </a:ext>
                </a:extLst>
              </a:tr>
              <a:tr h="633559">
                <a:tc>
                  <a:txBody>
                    <a:bodyPr/>
                    <a:lstStyle/>
                    <a:p>
                      <a:r>
                        <a:rPr lang="en-US" sz="1600" dirty="0" err="1"/>
                        <a:t>course_id</a:t>
                      </a:r>
                      <a:endParaRPr lang="en-US" sz="1600" dirty="0"/>
                    </a:p>
                  </a:txBody>
                  <a:tcPr/>
                </a:tc>
                <a:tc>
                  <a:txBody>
                    <a:bodyPr/>
                    <a:lstStyle/>
                    <a:p>
                      <a:r>
                        <a:rPr lang="en-US" sz="1600" dirty="0" err="1"/>
                        <a:t>Int</a:t>
                      </a:r>
                      <a:endParaRPr lang="en-US" sz="1600" dirty="0"/>
                    </a:p>
                  </a:txBody>
                  <a:tcPr/>
                </a:tc>
                <a:tc>
                  <a:txBody>
                    <a:bodyPr/>
                    <a:lstStyle/>
                    <a:p>
                      <a:r>
                        <a:rPr lang="en-US" sz="1600" dirty="0"/>
                        <a:t>3</a:t>
                      </a:r>
                    </a:p>
                  </a:txBody>
                  <a:tcPr/>
                </a:tc>
                <a:tc>
                  <a:txBody>
                    <a:bodyPr/>
                    <a:lstStyle/>
                    <a:p>
                      <a:pPr algn="ctr"/>
                      <a:r>
                        <a:rPr lang="en-US" sz="1600" dirty="0"/>
                        <a:t>Primary key</a:t>
                      </a:r>
                    </a:p>
                  </a:txBody>
                  <a:tcPr/>
                </a:tc>
                <a:tc>
                  <a:txBody>
                    <a:bodyPr/>
                    <a:lstStyle/>
                    <a:p>
                      <a:r>
                        <a:rPr lang="en-US" sz="1600" dirty="0"/>
                        <a:t>Not</a:t>
                      </a:r>
                      <a:r>
                        <a:rPr lang="en-US" sz="1600" baseline="0" dirty="0"/>
                        <a:t> null</a:t>
                      </a:r>
                      <a:endParaRPr lang="en-US" sz="1600" dirty="0"/>
                    </a:p>
                  </a:txBody>
                  <a:tcPr/>
                </a:tc>
                <a:tc>
                  <a:txBody>
                    <a:bodyPr/>
                    <a:lstStyle/>
                    <a:p>
                      <a:r>
                        <a:rPr lang="en-US" sz="1600" dirty="0"/>
                        <a:t>Auto</a:t>
                      </a:r>
                      <a:r>
                        <a:rPr lang="en-US" sz="1600" baseline="0" dirty="0"/>
                        <a:t> increment</a:t>
                      </a:r>
                      <a:endParaRPr lang="en-IN" sz="1600" dirty="0"/>
                    </a:p>
                  </a:txBody>
                  <a:tcPr/>
                </a:tc>
                <a:extLst>
                  <a:ext uri="{0D108BD9-81ED-4DB2-BD59-A6C34878D82A}">
                    <a16:rowId xmlns:a16="http://schemas.microsoft.com/office/drawing/2014/main" val="10001"/>
                  </a:ext>
                </a:extLst>
              </a:tr>
              <a:tr h="660189">
                <a:tc>
                  <a:txBody>
                    <a:bodyPr/>
                    <a:lstStyle/>
                    <a:p>
                      <a:r>
                        <a:rPr lang="en-US" sz="1600" dirty="0" err="1"/>
                        <a:t>course_name</a:t>
                      </a:r>
                      <a:endParaRPr lang="en-US" sz="1600" dirty="0"/>
                    </a:p>
                  </a:txBody>
                  <a:tcPr/>
                </a:tc>
                <a:tc>
                  <a:txBody>
                    <a:bodyPr/>
                    <a:lstStyle/>
                    <a:p>
                      <a:r>
                        <a:rPr lang="en-US" sz="1600" dirty="0" err="1"/>
                        <a:t>Varchar</a:t>
                      </a:r>
                      <a:endParaRPr lang="en-US" sz="1600" dirty="0"/>
                    </a:p>
                  </a:txBody>
                  <a:tcPr/>
                </a:tc>
                <a:tc>
                  <a:txBody>
                    <a:bodyPr/>
                    <a:lstStyle/>
                    <a:p>
                      <a:r>
                        <a:rPr lang="en-US" sz="1600" dirty="0"/>
                        <a:t>50</a:t>
                      </a:r>
                    </a:p>
                  </a:txBody>
                  <a:tcPr/>
                </a:tc>
                <a:tc>
                  <a:txBody>
                    <a:bodyPr/>
                    <a:lstStyle/>
                    <a:p>
                      <a:pPr algn="ctr"/>
                      <a:r>
                        <a:rPr lang="en-US" sz="3200" dirty="0"/>
                        <a:t>-</a:t>
                      </a:r>
                    </a:p>
                  </a:txBody>
                  <a:tcPr/>
                </a:tc>
                <a:tc>
                  <a:txBody>
                    <a:bodyPr/>
                    <a:lstStyle/>
                    <a:p>
                      <a:r>
                        <a:rPr lang="en-US" sz="1600" dirty="0"/>
                        <a:t>Not null</a:t>
                      </a:r>
                    </a:p>
                  </a:txBody>
                  <a:tcPr/>
                </a:tc>
                <a:tc>
                  <a:txBody>
                    <a:bodyPr/>
                    <a:lstStyle/>
                    <a:p>
                      <a:r>
                        <a:rPr lang="en-US" sz="1600" baseline="0" dirty="0"/>
                        <a:t>Course name</a:t>
                      </a:r>
                      <a:endParaRPr lang="en-US" sz="1600" dirty="0"/>
                    </a:p>
                  </a:txBody>
                  <a:tcPr/>
                </a:tc>
                <a:extLst>
                  <a:ext uri="{0D108BD9-81ED-4DB2-BD59-A6C34878D82A}">
                    <a16:rowId xmlns:a16="http://schemas.microsoft.com/office/drawing/2014/main" val="10002"/>
                  </a:ext>
                </a:extLst>
              </a:tr>
              <a:tr h="678664">
                <a:tc>
                  <a:txBody>
                    <a:bodyPr/>
                    <a:lstStyle/>
                    <a:p>
                      <a:r>
                        <a:rPr lang="en-US" sz="1600" dirty="0" err="1"/>
                        <a:t>course_type</a:t>
                      </a:r>
                      <a:endParaRPr lang="en-US" sz="1600" dirty="0"/>
                    </a:p>
                  </a:txBody>
                  <a:tcPr/>
                </a:tc>
                <a:tc>
                  <a:txBody>
                    <a:bodyPr/>
                    <a:lstStyle/>
                    <a:p>
                      <a:r>
                        <a:rPr lang="en-US" sz="1600" dirty="0"/>
                        <a:t>Varchar</a:t>
                      </a:r>
                    </a:p>
                  </a:txBody>
                  <a:tcPr/>
                </a:tc>
                <a:tc>
                  <a:txBody>
                    <a:bodyPr/>
                    <a:lstStyle/>
                    <a:p>
                      <a:r>
                        <a:rPr lang="en-US" sz="1600" dirty="0"/>
                        <a:t>10</a:t>
                      </a:r>
                    </a:p>
                  </a:txBody>
                  <a:tcPr/>
                </a:tc>
                <a:tc>
                  <a:txBody>
                    <a:bodyPr/>
                    <a:lstStyle/>
                    <a:p>
                      <a:pPr algn="ctr"/>
                      <a:r>
                        <a:rPr lang="en-US" sz="3200" dirty="0"/>
                        <a:t>-</a:t>
                      </a:r>
                    </a:p>
                  </a:txBody>
                  <a:tcPr/>
                </a:tc>
                <a:tc>
                  <a:txBody>
                    <a:bodyPr/>
                    <a:lstStyle/>
                    <a:p>
                      <a:r>
                        <a:rPr lang="en-US" sz="1600" dirty="0"/>
                        <a:t>Not null</a:t>
                      </a:r>
                    </a:p>
                  </a:txBody>
                  <a:tcPr/>
                </a:tc>
                <a:tc>
                  <a:txBody>
                    <a:bodyPr/>
                    <a:lstStyle/>
                    <a:p>
                      <a:r>
                        <a:rPr lang="en-US" sz="1600" dirty="0"/>
                        <a:t>Course</a:t>
                      </a:r>
                      <a:r>
                        <a:rPr lang="en-US" sz="1600" baseline="0" dirty="0"/>
                        <a:t> type</a:t>
                      </a:r>
                      <a:endParaRPr lang="en-US" sz="1600" dirty="0"/>
                    </a:p>
                  </a:txBody>
                  <a:tcPr/>
                </a:tc>
                <a:extLst>
                  <a:ext uri="{0D108BD9-81ED-4DB2-BD59-A6C34878D82A}">
                    <a16:rowId xmlns:a16="http://schemas.microsoft.com/office/drawing/2014/main" val="10003"/>
                  </a:ext>
                </a:extLst>
              </a:tr>
              <a:tr h="827802">
                <a:tc>
                  <a:txBody>
                    <a:bodyPr/>
                    <a:lstStyle/>
                    <a:p>
                      <a:r>
                        <a:rPr lang="en-US" sz="1600" dirty="0" err="1"/>
                        <a:t>course_sem</a:t>
                      </a:r>
                      <a:endParaRPr lang="en-US" sz="1600" dirty="0"/>
                    </a:p>
                  </a:txBody>
                  <a:tcPr/>
                </a:tc>
                <a:tc>
                  <a:txBody>
                    <a:bodyPr/>
                    <a:lstStyle/>
                    <a:p>
                      <a:r>
                        <a:rPr lang="en-US" sz="1600" dirty="0" err="1"/>
                        <a:t>Varchar</a:t>
                      </a:r>
                      <a:endParaRPr lang="en-US" sz="1600" dirty="0"/>
                    </a:p>
                  </a:txBody>
                  <a:tcPr/>
                </a:tc>
                <a:tc>
                  <a:txBody>
                    <a:bodyPr/>
                    <a:lstStyle/>
                    <a:p>
                      <a:r>
                        <a:rPr lang="en-US" sz="1600" dirty="0"/>
                        <a:t>10</a:t>
                      </a:r>
                    </a:p>
                  </a:txBody>
                  <a:tcPr/>
                </a:tc>
                <a:tc>
                  <a:txBody>
                    <a:bodyPr/>
                    <a:lstStyle/>
                    <a:p>
                      <a:pPr algn="ctr"/>
                      <a:r>
                        <a:rPr lang="en-US" sz="3200" dirty="0"/>
                        <a:t>-</a:t>
                      </a:r>
                    </a:p>
                  </a:txBody>
                  <a:tcPr/>
                </a:tc>
                <a:tc>
                  <a:txBody>
                    <a:bodyPr/>
                    <a:lstStyle/>
                    <a:p>
                      <a:r>
                        <a:rPr lang="en-US" sz="1600" dirty="0"/>
                        <a:t>Not null</a:t>
                      </a:r>
                    </a:p>
                  </a:txBody>
                  <a:tcPr/>
                </a:tc>
                <a:tc>
                  <a:txBody>
                    <a:bodyPr/>
                    <a:lstStyle/>
                    <a:p>
                      <a:r>
                        <a:rPr lang="en-US" sz="1600" baseline="0" dirty="0"/>
                        <a:t>Course wise Number of semester</a:t>
                      </a:r>
                      <a:endParaRPr lang="en-US" sz="1600" dirty="0"/>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425571832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p:cNvSpPr>
            <a:spLocks noGrp="1"/>
          </p:cNvSpPr>
          <p:nvPr>
            <p:ph type="title"/>
          </p:nvPr>
        </p:nvSpPr>
        <p:spPr>
          <a:xfrm>
            <a:off x="556847" y="321163"/>
            <a:ext cx="10515600" cy="452560"/>
          </a:xfrm>
        </p:spPr>
        <p:txBody>
          <a:bodyPr>
            <a:normAutofit fontScale="90000"/>
          </a:bodyPr>
          <a:lstStyle/>
          <a:p>
            <a:pPr marL="457200" indent="-457200">
              <a:buFont typeface="Wingdings" panose="05000000000000000000" pitchFamily="2" charset="2"/>
              <a:buChar char="Ø"/>
            </a:pPr>
            <a:r>
              <a:rPr lang="en-US" sz="2800" dirty="0">
                <a:solidFill>
                  <a:schemeClr val="tx1">
                    <a:lumMod val="95000"/>
                    <a:lumOff val="5000"/>
                  </a:schemeClr>
                </a:solidFill>
                <a:latin typeface="Algerian" panose="04020705040A02060702" pitchFamily="82" charset="0"/>
              </a:rPr>
              <a:t>Semester details:-</a:t>
            </a:r>
            <a:endParaRPr lang="en-IN" sz="2800" dirty="0">
              <a:solidFill>
                <a:schemeClr val="tx1">
                  <a:lumMod val="95000"/>
                  <a:lumOff val="5000"/>
                </a:schemeClr>
              </a:solidFill>
              <a:latin typeface="Algerian" panose="04020705040A02060702" pitchFamily="82" charset="0"/>
            </a:endParaRPr>
          </a:p>
        </p:txBody>
      </p:sp>
      <p:graphicFrame>
        <p:nvGraphicFramePr>
          <p:cNvPr id="4" name="Table 3"/>
          <p:cNvGraphicFramePr>
            <a:graphicFrameLocks noGrp="1"/>
          </p:cNvGraphicFramePr>
          <p:nvPr>
            <p:extLst>
              <p:ext uri="{D42A27DB-BD31-4B8C-83A1-F6EECF244321}">
                <p14:modId xmlns:p14="http://schemas.microsoft.com/office/powerpoint/2010/main" val="4167953759"/>
              </p:ext>
            </p:extLst>
          </p:nvPr>
        </p:nvGraphicFramePr>
        <p:xfrm>
          <a:off x="1152770" y="1380391"/>
          <a:ext cx="9670562" cy="2365131"/>
        </p:xfrm>
        <a:graphic>
          <a:graphicData uri="http://schemas.openxmlformats.org/drawingml/2006/table">
            <a:tbl>
              <a:tblPr firstRow="1" bandRow="1">
                <a:tableStyleId>{B301B821-A1FF-4177-AEE7-76D212191A09}</a:tableStyleId>
              </a:tblPr>
              <a:tblGrid>
                <a:gridCol w="1545804">
                  <a:extLst>
                    <a:ext uri="{9D8B030D-6E8A-4147-A177-3AD203B41FA5}">
                      <a16:colId xmlns:a16="http://schemas.microsoft.com/office/drawing/2014/main" val="2619589777"/>
                    </a:ext>
                  </a:extLst>
                </a:gridCol>
                <a:gridCol w="1545804">
                  <a:extLst>
                    <a:ext uri="{9D8B030D-6E8A-4147-A177-3AD203B41FA5}">
                      <a16:colId xmlns:a16="http://schemas.microsoft.com/office/drawing/2014/main" val="3341743308"/>
                    </a:ext>
                  </a:extLst>
                </a:gridCol>
                <a:gridCol w="1545804">
                  <a:extLst>
                    <a:ext uri="{9D8B030D-6E8A-4147-A177-3AD203B41FA5}">
                      <a16:colId xmlns:a16="http://schemas.microsoft.com/office/drawing/2014/main" val="4210507357"/>
                    </a:ext>
                  </a:extLst>
                </a:gridCol>
                <a:gridCol w="1545804">
                  <a:extLst>
                    <a:ext uri="{9D8B030D-6E8A-4147-A177-3AD203B41FA5}">
                      <a16:colId xmlns:a16="http://schemas.microsoft.com/office/drawing/2014/main" val="2479238175"/>
                    </a:ext>
                  </a:extLst>
                </a:gridCol>
                <a:gridCol w="1545804">
                  <a:extLst>
                    <a:ext uri="{9D8B030D-6E8A-4147-A177-3AD203B41FA5}">
                      <a16:colId xmlns:a16="http://schemas.microsoft.com/office/drawing/2014/main" val="3102182886"/>
                    </a:ext>
                  </a:extLst>
                </a:gridCol>
                <a:gridCol w="1941542">
                  <a:extLst>
                    <a:ext uri="{9D8B030D-6E8A-4147-A177-3AD203B41FA5}">
                      <a16:colId xmlns:a16="http://schemas.microsoft.com/office/drawing/2014/main" val="2719116996"/>
                    </a:ext>
                  </a:extLst>
                </a:gridCol>
              </a:tblGrid>
              <a:tr h="659449">
                <a:tc>
                  <a:txBody>
                    <a:bodyPr/>
                    <a:lstStyle/>
                    <a:p>
                      <a:r>
                        <a:rPr lang="en-US" sz="1600" dirty="0"/>
                        <a:t>File name</a:t>
                      </a:r>
                    </a:p>
                  </a:txBody>
                  <a:tcPr/>
                </a:tc>
                <a:tc>
                  <a:txBody>
                    <a:bodyPr/>
                    <a:lstStyle/>
                    <a:p>
                      <a:r>
                        <a:rPr lang="en-US" sz="1600" dirty="0"/>
                        <a:t>Data</a:t>
                      </a:r>
                      <a:r>
                        <a:rPr lang="en-US" sz="1600" baseline="0" dirty="0"/>
                        <a:t> type</a:t>
                      </a:r>
                      <a:endParaRPr lang="en-US" sz="1600" dirty="0"/>
                    </a:p>
                  </a:txBody>
                  <a:tcPr/>
                </a:tc>
                <a:tc>
                  <a:txBody>
                    <a:bodyPr/>
                    <a:lstStyle/>
                    <a:p>
                      <a:r>
                        <a:rPr lang="en-US" sz="1600" dirty="0"/>
                        <a:t>Length</a:t>
                      </a:r>
                    </a:p>
                  </a:txBody>
                  <a:tcPr/>
                </a:tc>
                <a:tc>
                  <a:txBody>
                    <a:bodyPr/>
                    <a:lstStyle/>
                    <a:p>
                      <a:r>
                        <a:rPr lang="en-US" sz="1600" dirty="0"/>
                        <a:t>Constraint</a:t>
                      </a:r>
                    </a:p>
                  </a:txBody>
                  <a:tcPr/>
                </a:tc>
                <a:tc>
                  <a:txBody>
                    <a:bodyPr/>
                    <a:lstStyle/>
                    <a:p>
                      <a:r>
                        <a:rPr lang="en-US" sz="1600" dirty="0"/>
                        <a:t>Null</a:t>
                      </a:r>
                    </a:p>
                  </a:txBody>
                  <a:tcPr/>
                </a:tc>
                <a:tc>
                  <a:txBody>
                    <a:bodyPr/>
                    <a:lstStyle/>
                    <a:p>
                      <a:r>
                        <a:rPr lang="en-US" sz="1600" dirty="0"/>
                        <a:t>Description</a:t>
                      </a:r>
                    </a:p>
                  </a:txBody>
                  <a:tcPr/>
                </a:tc>
                <a:extLst>
                  <a:ext uri="{0D108BD9-81ED-4DB2-BD59-A6C34878D82A}">
                    <a16:rowId xmlns:a16="http://schemas.microsoft.com/office/drawing/2014/main" val="3511558920"/>
                  </a:ext>
                </a:extLst>
              </a:tr>
              <a:tr h="852841">
                <a:tc>
                  <a:txBody>
                    <a:bodyPr/>
                    <a:lstStyle/>
                    <a:p>
                      <a:r>
                        <a:rPr lang="en-US" sz="1600" dirty="0" err="1"/>
                        <a:t>sem_id</a:t>
                      </a:r>
                      <a:endParaRPr lang="en-IN" sz="1600" dirty="0"/>
                    </a:p>
                  </a:txBody>
                  <a:tcPr/>
                </a:tc>
                <a:tc>
                  <a:txBody>
                    <a:bodyPr/>
                    <a:lstStyle/>
                    <a:p>
                      <a:r>
                        <a:rPr lang="en-US" sz="1600" dirty="0" err="1"/>
                        <a:t>Int</a:t>
                      </a:r>
                      <a:endParaRPr lang="en-IN" sz="1600" dirty="0"/>
                    </a:p>
                  </a:txBody>
                  <a:tcPr/>
                </a:tc>
                <a:tc>
                  <a:txBody>
                    <a:bodyPr/>
                    <a:lstStyle/>
                    <a:p>
                      <a:r>
                        <a:rPr lang="en-US" sz="1600" dirty="0"/>
                        <a:t>3</a:t>
                      </a:r>
                      <a:endParaRPr lang="en-IN" sz="1600" dirty="0"/>
                    </a:p>
                  </a:txBody>
                  <a:tcPr/>
                </a:tc>
                <a:tc>
                  <a:txBody>
                    <a:bodyPr/>
                    <a:lstStyle/>
                    <a:p>
                      <a:pPr algn="ctr"/>
                      <a:r>
                        <a:rPr lang="en-US" sz="1600" dirty="0"/>
                        <a:t>Primary Key</a:t>
                      </a:r>
                      <a:endParaRPr lang="en-IN" sz="1600" dirty="0"/>
                    </a:p>
                  </a:txBody>
                  <a:tcPr/>
                </a:tc>
                <a:tc>
                  <a:txBody>
                    <a:bodyPr/>
                    <a:lstStyle/>
                    <a:p>
                      <a:r>
                        <a:rPr lang="en-US" sz="1600" dirty="0"/>
                        <a:t>Not</a:t>
                      </a:r>
                      <a:r>
                        <a:rPr lang="en-US" sz="1600" baseline="0" dirty="0"/>
                        <a:t> Null</a:t>
                      </a:r>
                      <a:endParaRPr lang="en-IN" sz="1600" dirty="0"/>
                    </a:p>
                  </a:txBody>
                  <a:tcPr/>
                </a:tc>
                <a:tc>
                  <a:txBody>
                    <a:bodyPr/>
                    <a:lstStyle/>
                    <a:p>
                      <a:r>
                        <a:rPr lang="en-US" sz="1600" dirty="0"/>
                        <a:t>Auto</a:t>
                      </a:r>
                      <a:r>
                        <a:rPr lang="en-US" sz="1600" baseline="0" dirty="0"/>
                        <a:t> increment</a:t>
                      </a:r>
                      <a:endParaRPr lang="en-IN" sz="1600" dirty="0"/>
                    </a:p>
                  </a:txBody>
                  <a:tcPr/>
                </a:tc>
                <a:extLst>
                  <a:ext uri="{0D108BD9-81ED-4DB2-BD59-A6C34878D82A}">
                    <a16:rowId xmlns:a16="http://schemas.microsoft.com/office/drawing/2014/main" val="2873348102"/>
                  </a:ext>
                </a:extLst>
              </a:tr>
              <a:tr h="852841">
                <a:tc>
                  <a:txBody>
                    <a:bodyPr/>
                    <a:lstStyle/>
                    <a:p>
                      <a:r>
                        <a:rPr lang="en-US" sz="1600" dirty="0" err="1"/>
                        <a:t>sem_name</a:t>
                      </a:r>
                      <a:endParaRPr lang="en-IN" sz="1600" dirty="0"/>
                    </a:p>
                  </a:txBody>
                  <a:tcPr/>
                </a:tc>
                <a:tc>
                  <a:txBody>
                    <a:bodyPr/>
                    <a:lstStyle/>
                    <a:p>
                      <a:r>
                        <a:rPr lang="en-US" sz="1600" dirty="0"/>
                        <a:t>Varchar </a:t>
                      </a:r>
                      <a:endParaRPr lang="en-IN" sz="1600" dirty="0"/>
                    </a:p>
                  </a:txBody>
                  <a:tcPr/>
                </a:tc>
                <a:tc>
                  <a:txBody>
                    <a:bodyPr/>
                    <a:lstStyle/>
                    <a:p>
                      <a:r>
                        <a:rPr lang="en-US" sz="1600" dirty="0"/>
                        <a:t>20</a:t>
                      </a:r>
                      <a:endParaRPr lang="en-IN" sz="1600" dirty="0"/>
                    </a:p>
                  </a:txBody>
                  <a:tcPr/>
                </a:tc>
                <a:tc>
                  <a:txBody>
                    <a:bodyPr/>
                    <a:lstStyle/>
                    <a:p>
                      <a:pPr algn="ctr"/>
                      <a:r>
                        <a:rPr lang="en-US" sz="3200" dirty="0"/>
                        <a:t>-</a:t>
                      </a:r>
                      <a:endParaRPr lang="en-IN" sz="3200" dirty="0"/>
                    </a:p>
                  </a:txBody>
                  <a:tcPr/>
                </a:tc>
                <a:tc>
                  <a:txBody>
                    <a:bodyPr/>
                    <a:lstStyle/>
                    <a:p>
                      <a:r>
                        <a:rPr lang="en-US" sz="1600" dirty="0"/>
                        <a:t>Not Null</a:t>
                      </a:r>
                      <a:endParaRPr lang="en-IN" sz="1600" dirty="0"/>
                    </a:p>
                  </a:txBody>
                  <a:tcPr/>
                </a:tc>
                <a:tc>
                  <a:txBody>
                    <a:bodyPr/>
                    <a:lstStyle/>
                    <a:p>
                      <a:r>
                        <a:rPr lang="en-US" sz="1600" baseline="0" dirty="0"/>
                        <a:t>Semester name</a:t>
                      </a:r>
                      <a:endParaRPr lang="en-US" sz="1600" dirty="0"/>
                    </a:p>
                  </a:txBody>
                  <a:tcPr/>
                </a:tc>
                <a:extLst>
                  <a:ext uri="{0D108BD9-81ED-4DB2-BD59-A6C34878D82A}">
                    <a16:rowId xmlns:a16="http://schemas.microsoft.com/office/drawing/2014/main" val="2400962356"/>
                  </a:ext>
                </a:extLst>
              </a:tr>
            </a:tbl>
          </a:graphicData>
        </a:graphic>
      </p:graphicFrame>
    </p:spTree>
    <p:extLst>
      <p:ext uri="{BB962C8B-B14F-4D97-AF65-F5344CB8AC3E}">
        <p14:creationId xmlns:p14="http://schemas.microsoft.com/office/powerpoint/2010/main" val="77453379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txBox="1">
            <a:spLocks/>
          </p:cNvSpPr>
          <p:nvPr/>
        </p:nvSpPr>
        <p:spPr>
          <a:xfrm>
            <a:off x="556847" y="338748"/>
            <a:ext cx="10515600" cy="452560"/>
          </a:xfrm>
          <a:prstGeom prst="rect">
            <a:avLst/>
          </a:prstGeom>
        </p:spPr>
        <p:txBody>
          <a:bodyP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457200" indent="-457200">
              <a:buFont typeface="Wingdings" panose="05000000000000000000" pitchFamily="2" charset="2"/>
              <a:buChar char="Ø"/>
            </a:pPr>
            <a:r>
              <a:rPr lang="en-US" sz="2800" dirty="0">
                <a:latin typeface="Algerian" panose="04020705040A02060702" pitchFamily="82" charset="0"/>
              </a:rPr>
              <a:t>Subject details:-</a:t>
            </a:r>
            <a:endParaRPr lang="en-IN" sz="2800" dirty="0">
              <a:latin typeface="Algerian" panose="04020705040A02060702" pitchFamily="82" charset="0"/>
            </a:endParaRPr>
          </a:p>
        </p:txBody>
      </p:sp>
      <p:graphicFrame>
        <p:nvGraphicFramePr>
          <p:cNvPr id="5" name="Table 4"/>
          <p:cNvGraphicFramePr>
            <a:graphicFrameLocks noGrp="1"/>
          </p:cNvGraphicFramePr>
          <p:nvPr>
            <p:extLst>
              <p:ext uri="{D42A27DB-BD31-4B8C-83A1-F6EECF244321}">
                <p14:modId xmlns:p14="http://schemas.microsoft.com/office/powerpoint/2010/main" val="570615178"/>
              </p:ext>
            </p:extLst>
          </p:nvPr>
        </p:nvGraphicFramePr>
        <p:xfrm>
          <a:off x="1038467" y="1062563"/>
          <a:ext cx="10033980" cy="3286624"/>
        </p:xfrm>
        <a:graphic>
          <a:graphicData uri="http://schemas.openxmlformats.org/drawingml/2006/table">
            <a:tbl>
              <a:tblPr firstRow="1" bandRow="1">
                <a:tableStyleId>{B301B821-A1FF-4177-AEE7-76D212191A09}</a:tableStyleId>
              </a:tblPr>
              <a:tblGrid>
                <a:gridCol w="1672330">
                  <a:extLst>
                    <a:ext uri="{9D8B030D-6E8A-4147-A177-3AD203B41FA5}">
                      <a16:colId xmlns:a16="http://schemas.microsoft.com/office/drawing/2014/main" val="2618615947"/>
                    </a:ext>
                  </a:extLst>
                </a:gridCol>
                <a:gridCol w="1672330">
                  <a:extLst>
                    <a:ext uri="{9D8B030D-6E8A-4147-A177-3AD203B41FA5}">
                      <a16:colId xmlns:a16="http://schemas.microsoft.com/office/drawing/2014/main" val="1515986211"/>
                    </a:ext>
                  </a:extLst>
                </a:gridCol>
                <a:gridCol w="1672330">
                  <a:extLst>
                    <a:ext uri="{9D8B030D-6E8A-4147-A177-3AD203B41FA5}">
                      <a16:colId xmlns:a16="http://schemas.microsoft.com/office/drawing/2014/main" val="3822446453"/>
                    </a:ext>
                  </a:extLst>
                </a:gridCol>
                <a:gridCol w="1672330">
                  <a:extLst>
                    <a:ext uri="{9D8B030D-6E8A-4147-A177-3AD203B41FA5}">
                      <a16:colId xmlns:a16="http://schemas.microsoft.com/office/drawing/2014/main" val="3370174165"/>
                    </a:ext>
                  </a:extLst>
                </a:gridCol>
                <a:gridCol w="1672330">
                  <a:extLst>
                    <a:ext uri="{9D8B030D-6E8A-4147-A177-3AD203B41FA5}">
                      <a16:colId xmlns:a16="http://schemas.microsoft.com/office/drawing/2014/main" val="3220336204"/>
                    </a:ext>
                  </a:extLst>
                </a:gridCol>
                <a:gridCol w="1672330">
                  <a:extLst>
                    <a:ext uri="{9D8B030D-6E8A-4147-A177-3AD203B41FA5}">
                      <a16:colId xmlns:a16="http://schemas.microsoft.com/office/drawing/2014/main" val="960754811"/>
                    </a:ext>
                  </a:extLst>
                </a:gridCol>
              </a:tblGrid>
              <a:tr h="511261">
                <a:tc>
                  <a:txBody>
                    <a:bodyPr/>
                    <a:lstStyle/>
                    <a:p>
                      <a:r>
                        <a:rPr lang="en-US" sz="1600" dirty="0"/>
                        <a:t>File name</a:t>
                      </a:r>
                    </a:p>
                  </a:txBody>
                  <a:tcPr/>
                </a:tc>
                <a:tc>
                  <a:txBody>
                    <a:bodyPr/>
                    <a:lstStyle/>
                    <a:p>
                      <a:r>
                        <a:rPr lang="en-US" sz="1600" dirty="0"/>
                        <a:t>Data</a:t>
                      </a:r>
                      <a:r>
                        <a:rPr lang="en-US" sz="1600" baseline="0" dirty="0"/>
                        <a:t> type</a:t>
                      </a:r>
                      <a:endParaRPr lang="en-US" sz="1600" dirty="0"/>
                    </a:p>
                  </a:txBody>
                  <a:tcPr/>
                </a:tc>
                <a:tc>
                  <a:txBody>
                    <a:bodyPr/>
                    <a:lstStyle/>
                    <a:p>
                      <a:r>
                        <a:rPr lang="en-US" sz="1600" dirty="0"/>
                        <a:t>Length</a:t>
                      </a:r>
                    </a:p>
                  </a:txBody>
                  <a:tcPr/>
                </a:tc>
                <a:tc>
                  <a:txBody>
                    <a:bodyPr/>
                    <a:lstStyle/>
                    <a:p>
                      <a:r>
                        <a:rPr lang="en-US" sz="1600" dirty="0"/>
                        <a:t>Constraint</a:t>
                      </a:r>
                    </a:p>
                  </a:txBody>
                  <a:tcPr/>
                </a:tc>
                <a:tc>
                  <a:txBody>
                    <a:bodyPr/>
                    <a:lstStyle/>
                    <a:p>
                      <a:r>
                        <a:rPr lang="en-US" sz="1600" dirty="0"/>
                        <a:t>Null</a:t>
                      </a:r>
                    </a:p>
                  </a:txBody>
                  <a:tcPr/>
                </a:tc>
                <a:tc>
                  <a:txBody>
                    <a:bodyPr/>
                    <a:lstStyle/>
                    <a:p>
                      <a:r>
                        <a:rPr lang="en-US" sz="1600" dirty="0"/>
                        <a:t>Description</a:t>
                      </a:r>
                    </a:p>
                  </a:txBody>
                  <a:tcPr/>
                </a:tc>
                <a:extLst>
                  <a:ext uri="{0D108BD9-81ED-4DB2-BD59-A6C34878D82A}">
                    <a16:rowId xmlns:a16="http://schemas.microsoft.com/office/drawing/2014/main" val="679677108"/>
                  </a:ext>
                </a:extLst>
              </a:tr>
              <a:tr h="458883">
                <a:tc>
                  <a:txBody>
                    <a:bodyPr/>
                    <a:lstStyle/>
                    <a:p>
                      <a:r>
                        <a:rPr lang="en-US" sz="1600" dirty="0" err="1"/>
                        <a:t>sub_id</a:t>
                      </a:r>
                      <a:endParaRPr lang="en-IN" sz="1600" dirty="0"/>
                    </a:p>
                  </a:txBody>
                  <a:tcPr/>
                </a:tc>
                <a:tc>
                  <a:txBody>
                    <a:bodyPr/>
                    <a:lstStyle/>
                    <a:p>
                      <a:r>
                        <a:rPr lang="en-US" sz="1600" dirty="0" err="1"/>
                        <a:t>int</a:t>
                      </a:r>
                      <a:endParaRPr lang="en-IN" sz="1600" dirty="0"/>
                    </a:p>
                  </a:txBody>
                  <a:tcPr/>
                </a:tc>
                <a:tc>
                  <a:txBody>
                    <a:bodyPr/>
                    <a:lstStyle/>
                    <a:p>
                      <a:r>
                        <a:rPr lang="en-US" sz="1600" dirty="0"/>
                        <a:t>3</a:t>
                      </a:r>
                      <a:endParaRPr lang="en-IN" sz="1600" dirty="0"/>
                    </a:p>
                  </a:txBody>
                  <a:tcPr/>
                </a:tc>
                <a:tc>
                  <a:txBody>
                    <a:bodyPr/>
                    <a:lstStyle/>
                    <a:p>
                      <a:pPr algn="ctr"/>
                      <a:r>
                        <a:rPr lang="en-US" sz="1600" dirty="0"/>
                        <a:t>Primary Key</a:t>
                      </a:r>
                      <a:endParaRPr lang="en-IN" sz="1600" dirty="0"/>
                    </a:p>
                  </a:txBody>
                  <a:tcPr/>
                </a:tc>
                <a:tc>
                  <a:txBody>
                    <a:bodyPr/>
                    <a:lstStyle/>
                    <a:p>
                      <a:r>
                        <a:rPr lang="en-US" sz="1600" dirty="0"/>
                        <a:t>Not Null</a:t>
                      </a:r>
                      <a:endParaRPr lang="en-IN" sz="1600" dirty="0"/>
                    </a:p>
                  </a:txBody>
                  <a:tcPr/>
                </a:tc>
                <a:tc>
                  <a:txBody>
                    <a:bodyPr/>
                    <a:lstStyle/>
                    <a:p>
                      <a:r>
                        <a:rPr lang="en-US" sz="1600" dirty="0"/>
                        <a:t>Auto</a:t>
                      </a:r>
                      <a:r>
                        <a:rPr lang="en-US" sz="1600" baseline="0" dirty="0"/>
                        <a:t> increment</a:t>
                      </a:r>
                      <a:endParaRPr lang="en-IN" sz="1600" dirty="0"/>
                    </a:p>
                  </a:txBody>
                  <a:tcPr/>
                </a:tc>
                <a:extLst>
                  <a:ext uri="{0D108BD9-81ED-4DB2-BD59-A6C34878D82A}">
                    <a16:rowId xmlns:a16="http://schemas.microsoft.com/office/drawing/2014/main" val="1997574162"/>
                  </a:ext>
                </a:extLst>
              </a:tr>
              <a:tr h="458883">
                <a:tc>
                  <a:txBody>
                    <a:bodyPr/>
                    <a:lstStyle/>
                    <a:p>
                      <a:r>
                        <a:rPr lang="en-US" sz="1600" dirty="0" err="1"/>
                        <a:t>course_id</a:t>
                      </a:r>
                      <a:endParaRPr lang="en-IN" sz="1600" dirty="0"/>
                    </a:p>
                  </a:txBody>
                  <a:tcPr/>
                </a:tc>
                <a:tc>
                  <a:txBody>
                    <a:bodyPr/>
                    <a:lstStyle/>
                    <a:p>
                      <a:r>
                        <a:rPr lang="en-US" sz="1600" dirty="0" err="1"/>
                        <a:t>int</a:t>
                      </a:r>
                      <a:endParaRPr lang="en-IN" sz="1600" dirty="0"/>
                    </a:p>
                  </a:txBody>
                  <a:tcPr/>
                </a:tc>
                <a:tc>
                  <a:txBody>
                    <a:bodyPr/>
                    <a:lstStyle/>
                    <a:p>
                      <a:r>
                        <a:rPr lang="en-US" sz="1600" dirty="0"/>
                        <a:t>3</a:t>
                      </a:r>
                      <a:endParaRPr lang="en-IN" sz="1600" dirty="0"/>
                    </a:p>
                  </a:txBody>
                  <a:tcPr/>
                </a:tc>
                <a:tc>
                  <a:txBody>
                    <a:bodyPr/>
                    <a:lstStyle/>
                    <a:p>
                      <a:pPr algn="ctr"/>
                      <a:r>
                        <a:rPr lang="en-US" sz="1600" dirty="0"/>
                        <a:t>Foreign Key </a:t>
                      </a:r>
                      <a:endParaRPr lang="en-IN" sz="1600" dirty="0"/>
                    </a:p>
                  </a:txBody>
                  <a:tcPr/>
                </a:tc>
                <a:tc>
                  <a:txBody>
                    <a:bodyPr/>
                    <a:lstStyle/>
                    <a:p>
                      <a:r>
                        <a:rPr lang="en-US" sz="1600" dirty="0"/>
                        <a:t>Not Null</a:t>
                      </a:r>
                      <a:endParaRPr lang="en-IN" sz="1600" dirty="0"/>
                    </a:p>
                  </a:txBody>
                  <a:tcPr/>
                </a:tc>
                <a:tc>
                  <a:txBody>
                    <a:bodyPr/>
                    <a:lstStyle/>
                    <a:p>
                      <a:r>
                        <a:rPr lang="en-US" sz="1600" dirty="0" err="1"/>
                        <a:t>Refrence</a:t>
                      </a:r>
                      <a:r>
                        <a:rPr lang="en-US" sz="1600" baseline="0" dirty="0"/>
                        <a:t> from course </a:t>
                      </a:r>
                      <a:endParaRPr lang="en-US" sz="1600" dirty="0"/>
                    </a:p>
                  </a:txBody>
                  <a:tcPr/>
                </a:tc>
                <a:extLst>
                  <a:ext uri="{0D108BD9-81ED-4DB2-BD59-A6C34878D82A}">
                    <a16:rowId xmlns:a16="http://schemas.microsoft.com/office/drawing/2014/main" val="2956153820"/>
                  </a:ext>
                </a:extLst>
              </a:tr>
              <a:tr h="458883">
                <a:tc>
                  <a:txBody>
                    <a:bodyPr/>
                    <a:lstStyle/>
                    <a:p>
                      <a:r>
                        <a:rPr lang="en-US" sz="1600" dirty="0" err="1"/>
                        <a:t>sem_id</a:t>
                      </a:r>
                      <a:endParaRPr lang="en-IN" sz="1600" dirty="0"/>
                    </a:p>
                  </a:txBody>
                  <a:tcPr/>
                </a:tc>
                <a:tc>
                  <a:txBody>
                    <a:bodyPr/>
                    <a:lstStyle/>
                    <a:p>
                      <a:r>
                        <a:rPr lang="en-US" sz="1600" dirty="0" err="1"/>
                        <a:t>int</a:t>
                      </a:r>
                      <a:endParaRPr lang="en-IN" sz="1600" dirty="0"/>
                    </a:p>
                  </a:txBody>
                  <a:tcPr/>
                </a:tc>
                <a:tc>
                  <a:txBody>
                    <a:bodyPr/>
                    <a:lstStyle/>
                    <a:p>
                      <a:r>
                        <a:rPr lang="en-US" sz="1600" dirty="0"/>
                        <a:t>3</a:t>
                      </a:r>
                      <a:endParaRPr lang="en-IN" sz="1600" dirty="0"/>
                    </a:p>
                  </a:txBody>
                  <a:tcPr/>
                </a:tc>
                <a:tc>
                  <a:txBody>
                    <a:bodyPr/>
                    <a:lstStyle/>
                    <a:p>
                      <a:pPr algn="ctr"/>
                      <a:r>
                        <a:rPr lang="en-US" sz="1600" dirty="0"/>
                        <a:t>Foreign Key</a:t>
                      </a:r>
                      <a:endParaRPr lang="en-IN" sz="1600" dirty="0"/>
                    </a:p>
                  </a:txBody>
                  <a:tcPr/>
                </a:tc>
                <a:tc>
                  <a:txBody>
                    <a:bodyPr/>
                    <a:lstStyle/>
                    <a:p>
                      <a:r>
                        <a:rPr lang="en-US" sz="1600" dirty="0"/>
                        <a:t>Not Null</a:t>
                      </a:r>
                      <a:endParaRPr lang="en-IN" sz="1600" dirty="0"/>
                    </a:p>
                  </a:txBody>
                  <a:tcPr/>
                </a:tc>
                <a:tc>
                  <a:txBody>
                    <a:bodyPr/>
                    <a:lstStyle/>
                    <a:p>
                      <a:r>
                        <a:rPr lang="en-US" sz="1600" dirty="0" err="1"/>
                        <a:t>Refrence</a:t>
                      </a:r>
                      <a:r>
                        <a:rPr lang="en-US" sz="1600" dirty="0"/>
                        <a:t> from semester</a:t>
                      </a:r>
                    </a:p>
                  </a:txBody>
                  <a:tcPr/>
                </a:tc>
                <a:extLst>
                  <a:ext uri="{0D108BD9-81ED-4DB2-BD59-A6C34878D82A}">
                    <a16:rowId xmlns:a16="http://schemas.microsoft.com/office/drawing/2014/main" val="3194394794"/>
                  </a:ext>
                </a:extLst>
              </a:tr>
              <a:tr h="458883">
                <a:tc>
                  <a:txBody>
                    <a:bodyPr/>
                    <a:lstStyle/>
                    <a:p>
                      <a:r>
                        <a:rPr lang="en-US" sz="1600" dirty="0" err="1"/>
                        <a:t>sub_code</a:t>
                      </a:r>
                      <a:endParaRPr lang="en-IN" sz="1600" dirty="0"/>
                    </a:p>
                  </a:txBody>
                  <a:tcPr/>
                </a:tc>
                <a:tc>
                  <a:txBody>
                    <a:bodyPr/>
                    <a:lstStyle/>
                    <a:p>
                      <a:r>
                        <a:rPr lang="en-US" sz="1600" dirty="0"/>
                        <a:t>Varchar</a:t>
                      </a:r>
                      <a:r>
                        <a:rPr lang="en-US" sz="1600" baseline="0" dirty="0"/>
                        <a:t> </a:t>
                      </a:r>
                      <a:endParaRPr lang="en-IN" sz="1600" dirty="0"/>
                    </a:p>
                  </a:txBody>
                  <a:tcPr/>
                </a:tc>
                <a:tc>
                  <a:txBody>
                    <a:bodyPr/>
                    <a:lstStyle/>
                    <a:p>
                      <a:r>
                        <a:rPr lang="en-US" sz="1600" dirty="0"/>
                        <a:t>20</a:t>
                      </a:r>
                      <a:endParaRPr lang="en-IN" sz="1600" dirty="0"/>
                    </a:p>
                  </a:txBody>
                  <a:tcPr/>
                </a:tc>
                <a:tc>
                  <a:txBody>
                    <a:bodyPr/>
                    <a:lstStyle/>
                    <a:p>
                      <a:pPr algn="ctr"/>
                      <a:r>
                        <a:rPr lang="en-US" sz="3200" dirty="0"/>
                        <a:t>-</a:t>
                      </a:r>
                      <a:endParaRPr lang="en-IN" sz="3200" dirty="0"/>
                    </a:p>
                  </a:txBody>
                  <a:tcPr/>
                </a:tc>
                <a:tc>
                  <a:txBody>
                    <a:bodyPr/>
                    <a:lstStyle/>
                    <a:p>
                      <a:r>
                        <a:rPr lang="en-US" sz="1600" dirty="0"/>
                        <a:t>Not Null</a:t>
                      </a:r>
                      <a:endParaRPr lang="en-IN" sz="1600" dirty="0"/>
                    </a:p>
                  </a:txBody>
                  <a:tcPr/>
                </a:tc>
                <a:tc>
                  <a:txBody>
                    <a:bodyPr/>
                    <a:lstStyle/>
                    <a:p>
                      <a:r>
                        <a:rPr lang="en-US" sz="1600" baseline="0" dirty="0"/>
                        <a:t>Subject code</a:t>
                      </a:r>
                      <a:endParaRPr lang="en-US" sz="1600" dirty="0"/>
                    </a:p>
                  </a:txBody>
                  <a:tcPr/>
                </a:tc>
                <a:extLst>
                  <a:ext uri="{0D108BD9-81ED-4DB2-BD59-A6C34878D82A}">
                    <a16:rowId xmlns:a16="http://schemas.microsoft.com/office/drawing/2014/main" val="2716307001"/>
                  </a:ext>
                </a:extLst>
              </a:tr>
              <a:tr h="458883">
                <a:tc>
                  <a:txBody>
                    <a:bodyPr/>
                    <a:lstStyle/>
                    <a:p>
                      <a:r>
                        <a:rPr lang="en-US" sz="1600" dirty="0" err="1"/>
                        <a:t>sub_name</a:t>
                      </a:r>
                      <a:endParaRPr lang="en-IN" sz="1600" dirty="0"/>
                    </a:p>
                  </a:txBody>
                  <a:tcPr/>
                </a:tc>
                <a:tc>
                  <a:txBody>
                    <a:bodyPr/>
                    <a:lstStyle/>
                    <a:p>
                      <a:r>
                        <a:rPr lang="en-US" sz="1600" dirty="0"/>
                        <a:t>Varchar</a:t>
                      </a:r>
                      <a:r>
                        <a:rPr lang="en-US" sz="1600" baseline="0" dirty="0"/>
                        <a:t> </a:t>
                      </a:r>
                      <a:endParaRPr lang="en-IN" sz="1600" dirty="0"/>
                    </a:p>
                  </a:txBody>
                  <a:tcPr/>
                </a:tc>
                <a:tc>
                  <a:txBody>
                    <a:bodyPr/>
                    <a:lstStyle/>
                    <a:p>
                      <a:r>
                        <a:rPr lang="en-US" sz="1600" dirty="0"/>
                        <a:t>40</a:t>
                      </a:r>
                      <a:endParaRPr lang="en-IN" sz="1600" dirty="0"/>
                    </a:p>
                  </a:txBody>
                  <a:tcPr/>
                </a:tc>
                <a:tc>
                  <a:txBody>
                    <a:bodyPr/>
                    <a:lstStyle/>
                    <a:p>
                      <a:pPr algn="ctr"/>
                      <a:r>
                        <a:rPr lang="en-US" sz="3200" dirty="0"/>
                        <a:t>-</a:t>
                      </a:r>
                      <a:endParaRPr lang="en-IN" sz="3200" dirty="0"/>
                    </a:p>
                  </a:txBody>
                  <a:tcPr/>
                </a:tc>
                <a:tc>
                  <a:txBody>
                    <a:bodyPr/>
                    <a:lstStyle/>
                    <a:p>
                      <a:r>
                        <a:rPr lang="en-US" sz="1600" dirty="0"/>
                        <a:t>Not Null</a:t>
                      </a:r>
                      <a:endParaRPr lang="en-IN" sz="1600" dirty="0"/>
                    </a:p>
                  </a:txBody>
                  <a:tcPr/>
                </a:tc>
                <a:tc>
                  <a:txBody>
                    <a:bodyPr/>
                    <a:lstStyle/>
                    <a:p>
                      <a:r>
                        <a:rPr lang="en-US" sz="1600" baseline="0" dirty="0"/>
                        <a:t>Subject name</a:t>
                      </a:r>
                      <a:endParaRPr lang="en-US" sz="1600" dirty="0"/>
                    </a:p>
                  </a:txBody>
                  <a:tcPr/>
                </a:tc>
                <a:extLst>
                  <a:ext uri="{0D108BD9-81ED-4DB2-BD59-A6C34878D82A}">
                    <a16:rowId xmlns:a16="http://schemas.microsoft.com/office/drawing/2014/main" val="3650134193"/>
                  </a:ext>
                </a:extLst>
              </a:tr>
            </a:tbl>
          </a:graphicData>
        </a:graphic>
      </p:graphicFrame>
    </p:spTree>
    <p:extLst>
      <p:ext uri="{BB962C8B-B14F-4D97-AF65-F5344CB8AC3E}">
        <p14:creationId xmlns:p14="http://schemas.microsoft.com/office/powerpoint/2010/main" val="206620375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4214191601"/>
              </p:ext>
            </p:extLst>
          </p:nvPr>
        </p:nvGraphicFramePr>
        <p:xfrm>
          <a:off x="715597" y="927834"/>
          <a:ext cx="9670562" cy="2365131"/>
        </p:xfrm>
        <a:graphic>
          <a:graphicData uri="http://schemas.openxmlformats.org/drawingml/2006/table">
            <a:tbl>
              <a:tblPr firstRow="1" bandRow="1">
                <a:tableStyleId>{B301B821-A1FF-4177-AEE7-76D212191A09}</a:tableStyleId>
              </a:tblPr>
              <a:tblGrid>
                <a:gridCol w="1545804">
                  <a:extLst>
                    <a:ext uri="{9D8B030D-6E8A-4147-A177-3AD203B41FA5}">
                      <a16:colId xmlns:a16="http://schemas.microsoft.com/office/drawing/2014/main" val="2619589777"/>
                    </a:ext>
                  </a:extLst>
                </a:gridCol>
                <a:gridCol w="1545804">
                  <a:extLst>
                    <a:ext uri="{9D8B030D-6E8A-4147-A177-3AD203B41FA5}">
                      <a16:colId xmlns:a16="http://schemas.microsoft.com/office/drawing/2014/main" val="3341743308"/>
                    </a:ext>
                  </a:extLst>
                </a:gridCol>
                <a:gridCol w="1545804">
                  <a:extLst>
                    <a:ext uri="{9D8B030D-6E8A-4147-A177-3AD203B41FA5}">
                      <a16:colId xmlns:a16="http://schemas.microsoft.com/office/drawing/2014/main" val="4210507357"/>
                    </a:ext>
                  </a:extLst>
                </a:gridCol>
                <a:gridCol w="1545804">
                  <a:extLst>
                    <a:ext uri="{9D8B030D-6E8A-4147-A177-3AD203B41FA5}">
                      <a16:colId xmlns:a16="http://schemas.microsoft.com/office/drawing/2014/main" val="2479238175"/>
                    </a:ext>
                  </a:extLst>
                </a:gridCol>
                <a:gridCol w="1545804">
                  <a:extLst>
                    <a:ext uri="{9D8B030D-6E8A-4147-A177-3AD203B41FA5}">
                      <a16:colId xmlns:a16="http://schemas.microsoft.com/office/drawing/2014/main" val="3102182886"/>
                    </a:ext>
                  </a:extLst>
                </a:gridCol>
                <a:gridCol w="1941542">
                  <a:extLst>
                    <a:ext uri="{9D8B030D-6E8A-4147-A177-3AD203B41FA5}">
                      <a16:colId xmlns:a16="http://schemas.microsoft.com/office/drawing/2014/main" val="2719116996"/>
                    </a:ext>
                  </a:extLst>
                </a:gridCol>
              </a:tblGrid>
              <a:tr h="659449">
                <a:tc>
                  <a:txBody>
                    <a:bodyPr/>
                    <a:lstStyle/>
                    <a:p>
                      <a:r>
                        <a:rPr lang="en-US" sz="1600" dirty="0"/>
                        <a:t>File name</a:t>
                      </a:r>
                    </a:p>
                  </a:txBody>
                  <a:tcPr/>
                </a:tc>
                <a:tc>
                  <a:txBody>
                    <a:bodyPr/>
                    <a:lstStyle/>
                    <a:p>
                      <a:r>
                        <a:rPr lang="en-US" sz="1600" dirty="0"/>
                        <a:t>Data</a:t>
                      </a:r>
                      <a:r>
                        <a:rPr lang="en-US" sz="1600" baseline="0" dirty="0"/>
                        <a:t> type</a:t>
                      </a:r>
                      <a:endParaRPr lang="en-US" sz="1600" dirty="0"/>
                    </a:p>
                  </a:txBody>
                  <a:tcPr/>
                </a:tc>
                <a:tc>
                  <a:txBody>
                    <a:bodyPr/>
                    <a:lstStyle/>
                    <a:p>
                      <a:r>
                        <a:rPr lang="en-US" sz="1600" dirty="0"/>
                        <a:t>Length</a:t>
                      </a:r>
                    </a:p>
                  </a:txBody>
                  <a:tcPr/>
                </a:tc>
                <a:tc>
                  <a:txBody>
                    <a:bodyPr/>
                    <a:lstStyle/>
                    <a:p>
                      <a:r>
                        <a:rPr lang="en-US" sz="1600" dirty="0"/>
                        <a:t>Constraint</a:t>
                      </a:r>
                    </a:p>
                  </a:txBody>
                  <a:tcPr/>
                </a:tc>
                <a:tc>
                  <a:txBody>
                    <a:bodyPr/>
                    <a:lstStyle/>
                    <a:p>
                      <a:r>
                        <a:rPr lang="en-US" sz="1600" dirty="0"/>
                        <a:t>Null</a:t>
                      </a:r>
                    </a:p>
                  </a:txBody>
                  <a:tcPr/>
                </a:tc>
                <a:tc>
                  <a:txBody>
                    <a:bodyPr/>
                    <a:lstStyle/>
                    <a:p>
                      <a:r>
                        <a:rPr lang="en-US" sz="1600" dirty="0"/>
                        <a:t>Description</a:t>
                      </a:r>
                    </a:p>
                  </a:txBody>
                  <a:tcPr/>
                </a:tc>
                <a:extLst>
                  <a:ext uri="{0D108BD9-81ED-4DB2-BD59-A6C34878D82A}">
                    <a16:rowId xmlns:a16="http://schemas.microsoft.com/office/drawing/2014/main" val="3511558920"/>
                  </a:ext>
                </a:extLst>
              </a:tr>
              <a:tr h="852841">
                <a:tc>
                  <a:txBody>
                    <a:bodyPr/>
                    <a:lstStyle/>
                    <a:p>
                      <a:r>
                        <a:rPr lang="en-US" sz="1600" dirty="0" err="1"/>
                        <a:t>des_id</a:t>
                      </a:r>
                      <a:endParaRPr lang="en-IN" sz="1600" dirty="0"/>
                    </a:p>
                  </a:txBody>
                  <a:tcPr/>
                </a:tc>
                <a:tc>
                  <a:txBody>
                    <a:bodyPr/>
                    <a:lstStyle/>
                    <a:p>
                      <a:r>
                        <a:rPr lang="en-US" sz="1600" dirty="0" err="1"/>
                        <a:t>Int</a:t>
                      </a:r>
                      <a:endParaRPr lang="en-IN" sz="1600" dirty="0"/>
                    </a:p>
                  </a:txBody>
                  <a:tcPr/>
                </a:tc>
                <a:tc>
                  <a:txBody>
                    <a:bodyPr/>
                    <a:lstStyle/>
                    <a:p>
                      <a:r>
                        <a:rPr lang="en-US" sz="1600" dirty="0"/>
                        <a:t>3</a:t>
                      </a:r>
                      <a:endParaRPr lang="en-IN" sz="1600" dirty="0"/>
                    </a:p>
                  </a:txBody>
                  <a:tcPr/>
                </a:tc>
                <a:tc>
                  <a:txBody>
                    <a:bodyPr/>
                    <a:lstStyle/>
                    <a:p>
                      <a:pPr algn="ctr"/>
                      <a:r>
                        <a:rPr lang="en-US" sz="1600" dirty="0"/>
                        <a:t>Primary Key</a:t>
                      </a:r>
                      <a:endParaRPr lang="en-IN" sz="1600" dirty="0"/>
                    </a:p>
                  </a:txBody>
                  <a:tcPr/>
                </a:tc>
                <a:tc>
                  <a:txBody>
                    <a:bodyPr/>
                    <a:lstStyle/>
                    <a:p>
                      <a:r>
                        <a:rPr lang="en-US" sz="1600" dirty="0"/>
                        <a:t>Not</a:t>
                      </a:r>
                      <a:r>
                        <a:rPr lang="en-US" sz="1600" baseline="0" dirty="0"/>
                        <a:t> Null</a:t>
                      </a:r>
                      <a:endParaRPr lang="en-IN" sz="1600" dirty="0"/>
                    </a:p>
                  </a:txBody>
                  <a:tcPr/>
                </a:tc>
                <a:tc>
                  <a:txBody>
                    <a:bodyPr/>
                    <a:lstStyle/>
                    <a:p>
                      <a:r>
                        <a:rPr lang="en-US" sz="1600" dirty="0"/>
                        <a:t>Auto</a:t>
                      </a:r>
                      <a:r>
                        <a:rPr lang="en-US" sz="1600" baseline="0" dirty="0"/>
                        <a:t> increment</a:t>
                      </a:r>
                      <a:endParaRPr lang="en-IN" sz="1600" dirty="0"/>
                    </a:p>
                  </a:txBody>
                  <a:tcPr/>
                </a:tc>
                <a:extLst>
                  <a:ext uri="{0D108BD9-81ED-4DB2-BD59-A6C34878D82A}">
                    <a16:rowId xmlns:a16="http://schemas.microsoft.com/office/drawing/2014/main" val="2873348102"/>
                  </a:ext>
                </a:extLst>
              </a:tr>
              <a:tr h="852841">
                <a:tc>
                  <a:txBody>
                    <a:bodyPr/>
                    <a:lstStyle/>
                    <a:p>
                      <a:r>
                        <a:rPr lang="en-US" sz="1600" dirty="0" err="1"/>
                        <a:t>des_name</a:t>
                      </a:r>
                      <a:endParaRPr lang="en-IN" sz="1600" dirty="0"/>
                    </a:p>
                  </a:txBody>
                  <a:tcPr/>
                </a:tc>
                <a:tc>
                  <a:txBody>
                    <a:bodyPr/>
                    <a:lstStyle/>
                    <a:p>
                      <a:r>
                        <a:rPr lang="en-US" sz="1600" dirty="0"/>
                        <a:t>Varchar </a:t>
                      </a:r>
                      <a:endParaRPr lang="en-IN" sz="1600" dirty="0"/>
                    </a:p>
                  </a:txBody>
                  <a:tcPr/>
                </a:tc>
                <a:tc>
                  <a:txBody>
                    <a:bodyPr/>
                    <a:lstStyle/>
                    <a:p>
                      <a:r>
                        <a:rPr lang="en-US" sz="1600" dirty="0"/>
                        <a:t>20</a:t>
                      </a:r>
                      <a:endParaRPr lang="en-IN" sz="1600" dirty="0"/>
                    </a:p>
                  </a:txBody>
                  <a:tcPr/>
                </a:tc>
                <a:tc>
                  <a:txBody>
                    <a:bodyPr/>
                    <a:lstStyle/>
                    <a:p>
                      <a:pPr algn="ctr"/>
                      <a:r>
                        <a:rPr lang="en-US" sz="3200" dirty="0"/>
                        <a:t>-</a:t>
                      </a:r>
                      <a:endParaRPr lang="en-IN" sz="3200" dirty="0"/>
                    </a:p>
                  </a:txBody>
                  <a:tcPr/>
                </a:tc>
                <a:tc>
                  <a:txBody>
                    <a:bodyPr/>
                    <a:lstStyle/>
                    <a:p>
                      <a:r>
                        <a:rPr lang="en-US" sz="1600" dirty="0"/>
                        <a:t>Not Null</a:t>
                      </a:r>
                      <a:endParaRPr lang="en-IN" sz="1600" dirty="0"/>
                    </a:p>
                  </a:txBody>
                  <a:tcPr/>
                </a:tc>
                <a:tc>
                  <a:txBody>
                    <a:bodyPr/>
                    <a:lstStyle/>
                    <a:p>
                      <a:r>
                        <a:rPr lang="en-US" sz="1600" dirty="0"/>
                        <a:t>Designation name</a:t>
                      </a:r>
                    </a:p>
                  </a:txBody>
                  <a:tcPr/>
                </a:tc>
                <a:extLst>
                  <a:ext uri="{0D108BD9-81ED-4DB2-BD59-A6C34878D82A}">
                    <a16:rowId xmlns:a16="http://schemas.microsoft.com/office/drawing/2014/main" val="2400962356"/>
                  </a:ext>
                </a:extLst>
              </a:tr>
            </a:tbl>
          </a:graphicData>
        </a:graphic>
      </p:graphicFrame>
      <p:sp>
        <p:nvSpPr>
          <p:cNvPr id="5" name="Title 3"/>
          <p:cNvSpPr txBox="1">
            <a:spLocks/>
          </p:cNvSpPr>
          <p:nvPr/>
        </p:nvSpPr>
        <p:spPr>
          <a:xfrm>
            <a:off x="293078" y="281598"/>
            <a:ext cx="10515600" cy="452560"/>
          </a:xfrm>
          <a:prstGeom prst="rect">
            <a:avLst/>
          </a:prstGeom>
        </p:spPr>
        <p:txBody>
          <a:bodyP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457200" indent="-457200">
              <a:buFont typeface="Wingdings" panose="05000000000000000000" pitchFamily="2" charset="2"/>
              <a:buChar char="Ø"/>
            </a:pPr>
            <a:r>
              <a:rPr lang="en-US" sz="2800" dirty="0">
                <a:latin typeface="Algerian" panose="04020705040A02060702" pitchFamily="82" charset="0"/>
              </a:rPr>
              <a:t>Designation:-</a:t>
            </a:r>
            <a:endParaRPr lang="en-IN" sz="2800" dirty="0">
              <a:latin typeface="Algerian" panose="04020705040A02060702" pitchFamily="82" charset="0"/>
            </a:endParaRPr>
          </a:p>
        </p:txBody>
      </p:sp>
    </p:spTree>
    <p:extLst>
      <p:ext uri="{BB962C8B-B14F-4D97-AF65-F5344CB8AC3E}">
        <p14:creationId xmlns:p14="http://schemas.microsoft.com/office/powerpoint/2010/main" val="42574781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p:cNvSpPr txBox="1">
            <a:spLocks/>
          </p:cNvSpPr>
          <p:nvPr/>
        </p:nvSpPr>
        <p:spPr>
          <a:xfrm>
            <a:off x="556847" y="321164"/>
            <a:ext cx="10515600" cy="452560"/>
          </a:xfrm>
          <a:prstGeom prst="rect">
            <a:avLst/>
          </a:prstGeom>
        </p:spPr>
        <p:txBody>
          <a:bodyP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457200" indent="-457200">
              <a:buFont typeface="Wingdings" panose="05000000000000000000" pitchFamily="2" charset="2"/>
              <a:buChar char="Ø"/>
            </a:pPr>
            <a:r>
              <a:rPr lang="en-US" sz="2800" dirty="0">
                <a:latin typeface="Algerian" panose="04020705040A02060702" pitchFamily="82" charset="0"/>
              </a:rPr>
              <a:t>Teacher:-</a:t>
            </a:r>
            <a:endParaRPr lang="en-IN" sz="2800" dirty="0">
              <a:latin typeface="Algerian" panose="04020705040A02060702" pitchFamily="82" charset="0"/>
            </a:endParaRPr>
          </a:p>
        </p:txBody>
      </p:sp>
      <p:graphicFrame>
        <p:nvGraphicFramePr>
          <p:cNvPr id="3" name="Table 2"/>
          <p:cNvGraphicFramePr>
            <a:graphicFrameLocks noGrp="1"/>
          </p:cNvGraphicFramePr>
          <p:nvPr>
            <p:extLst>
              <p:ext uri="{D42A27DB-BD31-4B8C-83A1-F6EECF244321}">
                <p14:modId xmlns:p14="http://schemas.microsoft.com/office/powerpoint/2010/main" val="1966853293"/>
              </p:ext>
            </p:extLst>
          </p:nvPr>
        </p:nvGraphicFramePr>
        <p:xfrm>
          <a:off x="1012090" y="1124113"/>
          <a:ext cx="10060356" cy="5473646"/>
        </p:xfrm>
        <a:graphic>
          <a:graphicData uri="http://schemas.openxmlformats.org/drawingml/2006/table">
            <a:tbl>
              <a:tblPr firstRow="1" bandRow="1">
                <a:tableStyleId>{B301B821-A1FF-4177-AEE7-76D212191A09}</a:tableStyleId>
              </a:tblPr>
              <a:tblGrid>
                <a:gridCol w="1676726">
                  <a:extLst>
                    <a:ext uri="{9D8B030D-6E8A-4147-A177-3AD203B41FA5}">
                      <a16:colId xmlns:a16="http://schemas.microsoft.com/office/drawing/2014/main" val="3757195223"/>
                    </a:ext>
                  </a:extLst>
                </a:gridCol>
                <a:gridCol w="1676726">
                  <a:extLst>
                    <a:ext uri="{9D8B030D-6E8A-4147-A177-3AD203B41FA5}">
                      <a16:colId xmlns:a16="http://schemas.microsoft.com/office/drawing/2014/main" val="949915722"/>
                    </a:ext>
                  </a:extLst>
                </a:gridCol>
                <a:gridCol w="1676726">
                  <a:extLst>
                    <a:ext uri="{9D8B030D-6E8A-4147-A177-3AD203B41FA5}">
                      <a16:colId xmlns:a16="http://schemas.microsoft.com/office/drawing/2014/main" val="1489795026"/>
                    </a:ext>
                  </a:extLst>
                </a:gridCol>
                <a:gridCol w="1676726">
                  <a:extLst>
                    <a:ext uri="{9D8B030D-6E8A-4147-A177-3AD203B41FA5}">
                      <a16:colId xmlns:a16="http://schemas.microsoft.com/office/drawing/2014/main" val="3223498791"/>
                    </a:ext>
                  </a:extLst>
                </a:gridCol>
                <a:gridCol w="1676726">
                  <a:extLst>
                    <a:ext uri="{9D8B030D-6E8A-4147-A177-3AD203B41FA5}">
                      <a16:colId xmlns:a16="http://schemas.microsoft.com/office/drawing/2014/main" val="3004991282"/>
                    </a:ext>
                  </a:extLst>
                </a:gridCol>
                <a:gridCol w="1676726">
                  <a:extLst>
                    <a:ext uri="{9D8B030D-6E8A-4147-A177-3AD203B41FA5}">
                      <a16:colId xmlns:a16="http://schemas.microsoft.com/office/drawing/2014/main" val="1086002166"/>
                    </a:ext>
                  </a:extLst>
                </a:gridCol>
              </a:tblGrid>
              <a:tr h="376502">
                <a:tc>
                  <a:txBody>
                    <a:bodyPr/>
                    <a:lstStyle/>
                    <a:p>
                      <a:r>
                        <a:rPr lang="en-US" sz="1600" dirty="0"/>
                        <a:t>File name</a:t>
                      </a:r>
                    </a:p>
                  </a:txBody>
                  <a:tcPr/>
                </a:tc>
                <a:tc>
                  <a:txBody>
                    <a:bodyPr/>
                    <a:lstStyle/>
                    <a:p>
                      <a:r>
                        <a:rPr lang="en-US" sz="1600" dirty="0"/>
                        <a:t>Data</a:t>
                      </a:r>
                      <a:r>
                        <a:rPr lang="en-US" sz="1600" baseline="0" dirty="0"/>
                        <a:t> type</a:t>
                      </a:r>
                      <a:endParaRPr lang="en-US" sz="1600" dirty="0"/>
                    </a:p>
                  </a:txBody>
                  <a:tcPr/>
                </a:tc>
                <a:tc>
                  <a:txBody>
                    <a:bodyPr/>
                    <a:lstStyle/>
                    <a:p>
                      <a:r>
                        <a:rPr lang="en-US" sz="1600" dirty="0"/>
                        <a:t>Length</a:t>
                      </a:r>
                    </a:p>
                  </a:txBody>
                  <a:tcPr/>
                </a:tc>
                <a:tc>
                  <a:txBody>
                    <a:bodyPr/>
                    <a:lstStyle/>
                    <a:p>
                      <a:r>
                        <a:rPr lang="en-US" sz="1600" dirty="0"/>
                        <a:t>Constraint</a:t>
                      </a:r>
                    </a:p>
                  </a:txBody>
                  <a:tcPr/>
                </a:tc>
                <a:tc>
                  <a:txBody>
                    <a:bodyPr/>
                    <a:lstStyle/>
                    <a:p>
                      <a:r>
                        <a:rPr lang="en-US" sz="1600" dirty="0"/>
                        <a:t>Null</a:t>
                      </a:r>
                    </a:p>
                  </a:txBody>
                  <a:tcPr/>
                </a:tc>
                <a:tc>
                  <a:txBody>
                    <a:bodyPr/>
                    <a:lstStyle/>
                    <a:p>
                      <a:r>
                        <a:rPr lang="en-US" sz="1600" dirty="0"/>
                        <a:t>Description</a:t>
                      </a:r>
                    </a:p>
                  </a:txBody>
                  <a:tcPr/>
                </a:tc>
                <a:extLst>
                  <a:ext uri="{0D108BD9-81ED-4DB2-BD59-A6C34878D82A}">
                    <a16:rowId xmlns:a16="http://schemas.microsoft.com/office/drawing/2014/main" val="1343396401"/>
                  </a:ext>
                </a:extLst>
              </a:tr>
              <a:tr h="376502">
                <a:tc>
                  <a:txBody>
                    <a:bodyPr/>
                    <a:lstStyle/>
                    <a:p>
                      <a:r>
                        <a:rPr lang="en-US" sz="1600" dirty="0" err="1"/>
                        <a:t>t_id</a:t>
                      </a:r>
                      <a:endParaRPr lang="en-IN" sz="1600" dirty="0"/>
                    </a:p>
                  </a:txBody>
                  <a:tcPr/>
                </a:tc>
                <a:tc>
                  <a:txBody>
                    <a:bodyPr/>
                    <a:lstStyle/>
                    <a:p>
                      <a:r>
                        <a:rPr lang="en-US" sz="1600" dirty="0" err="1"/>
                        <a:t>Int</a:t>
                      </a:r>
                      <a:endParaRPr lang="en-IN" sz="1600" dirty="0"/>
                    </a:p>
                  </a:txBody>
                  <a:tcPr/>
                </a:tc>
                <a:tc>
                  <a:txBody>
                    <a:bodyPr/>
                    <a:lstStyle/>
                    <a:p>
                      <a:r>
                        <a:rPr lang="en-US" sz="1600" dirty="0"/>
                        <a:t>3</a:t>
                      </a:r>
                      <a:endParaRPr lang="en-IN" sz="1600" dirty="0"/>
                    </a:p>
                  </a:txBody>
                  <a:tcPr/>
                </a:tc>
                <a:tc>
                  <a:txBody>
                    <a:bodyPr/>
                    <a:lstStyle/>
                    <a:p>
                      <a:pPr algn="ctr"/>
                      <a:r>
                        <a:rPr lang="en-US" sz="1600" dirty="0"/>
                        <a:t>Primary Key</a:t>
                      </a:r>
                      <a:endParaRPr lang="en-IN" sz="1600" dirty="0"/>
                    </a:p>
                  </a:txBody>
                  <a:tcPr/>
                </a:tc>
                <a:tc>
                  <a:txBody>
                    <a:bodyPr/>
                    <a:lstStyle/>
                    <a:p>
                      <a:r>
                        <a:rPr lang="en-US" sz="1600" dirty="0"/>
                        <a:t>Not Null</a:t>
                      </a:r>
                      <a:endParaRPr lang="en-IN" sz="1600" dirty="0"/>
                    </a:p>
                  </a:txBody>
                  <a:tcPr/>
                </a:tc>
                <a:tc>
                  <a:txBody>
                    <a:bodyPr/>
                    <a:lstStyle/>
                    <a:p>
                      <a:r>
                        <a:rPr lang="en-US" sz="1600" dirty="0"/>
                        <a:t>Auto</a:t>
                      </a:r>
                      <a:r>
                        <a:rPr lang="en-US" sz="1600" baseline="0" dirty="0"/>
                        <a:t> increment</a:t>
                      </a:r>
                      <a:endParaRPr lang="en-IN" sz="1600" dirty="0"/>
                    </a:p>
                  </a:txBody>
                  <a:tcPr/>
                </a:tc>
                <a:extLst>
                  <a:ext uri="{0D108BD9-81ED-4DB2-BD59-A6C34878D82A}">
                    <a16:rowId xmlns:a16="http://schemas.microsoft.com/office/drawing/2014/main" val="1612371480"/>
                  </a:ext>
                </a:extLst>
              </a:tr>
              <a:tr h="376502">
                <a:tc>
                  <a:txBody>
                    <a:bodyPr/>
                    <a:lstStyle/>
                    <a:p>
                      <a:r>
                        <a:rPr lang="en-US" sz="1600" dirty="0" err="1"/>
                        <a:t>u_type</a:t>
                      </a:r>
                      <a:endParaRPr lang="en-IN" sz="1600" dirty="0"/>
                    </a:p>
                  </a:txBody>
                  <a:tcPr/>
                </a:tc>
                <a:tc>
                  <a:txBody>
                    <a:bodyPr/>
                    <a:lstStyle/>
                    <a:p>
                      <a:r>
                        <a:rPr lang="en-US" sz="1600" dirty="0"/>
                        <a:t>Varchar</a:t>
                      </a:r>
                      <a:endParaRPr lang="en-IN" sz="1600" dirty="0"/>
                    </a:p>
                  </a:txBody>
                  <a:tcPr/>
                </a:tc>
                <a:tc>
                  <a:txBody>
                    <a:bodyPr/>
                    <a:lstStyle/>
                    <a:p>
                      <a:r>
                        <a:rPr lang="en-US" sz="1600" dirty="0"/>
                        <a:t>20</a:t>
                      </a:r>
                      <a:endParaRPr lang="en-IN" sz="1600" dirty="0"/>
                    </a:p>
                  </a:txBody>
                  <a:tcPr/>
                </a:tc>
                <a:tc>
                  <a:txBody>
                    <a:bodyPr/>
                    <a:lstStyle/>
                    <a:p>
                      <a:pPr algn="ctr"/>
                      <a:r>
                        <a:rPr lang="en-US" sz="1600" dirty="0"/>
                        <a:t>-</a:t>
                      </a:r>
                      <a:endParaRPr lang="en-IN" sz="1600" dirty="0"/>
                    </a:p>
                  </a:txBody>
                  <a:tcPr/>
                </a:tc>
                <a:tc>
                  <a:txBody>
                    <a:bodyPr/>
                    <a:lstStyle/>
                    <a:p>
                      <a:r>
                        <a:rPr lang="en-US" sz="1600" dirty="0"/>
                        <a:t>Not Null</a:t>
                      </a:r>
                      <a:endParaRPr lang="en-IN" sz="1600" dirty="0"/>
                    </a:p>
                  </a:txBody>
                  <a:tcPr/>
                </a:tc>
                <a:tc>
                  <a:txBody>
                    <a:bodyPr/>
                    <a:lstStyle/>
                    <a:p>
                      <a:r>
                        <a:rPr lang="en-US" sz="1600" dirty="0"/>
                        <a:t>Admin or teacher</a:t>
                      </a:r>
                      <a:endParaRPr lang="en-IN" sz="1600" dirty="0"/>
                    </a:p>
                  </a:txBody>
                  <a:tcPr/>
                </a:tc>
                <a:extLst>
                  <a:ext uri="{0D108BD9-81ED-4DB2-BD59-A6C34878D82A}">
                    <a16:rowId xmlns:a16="http://schemas.microsoft.com/office/drawing/2014/main" val="2700860780"/>
                  </a:ext>
                </a:extLst>
              </a:tr>
              <a:tr h="376502">
                <a:tc>
                  <a:txBody>
                    <a:bodyPr/>
                    <a:lstStyle/>
                    <a:p>
                      <a:r>
                        <a:rPr lang="en-US" sz="1600" dirty="0" err="1"/>
                        <a:t>fname</a:t>
                      </a:r>
                      <a:endParaRPr lang="en-IN" sz="1600" dirty="0"/>
                    </a:p>
                  </a:txBody>
                  <a:tcPr/>
                </a:tc>
                <a:tc>
                  <a:txBody>
                    <a:bodyPr/>
                    <a:lstStyle/>
                    <a:p>
                      <a:r>
                        <a:rPr lang="en-US" sz="1600" dirty="0"/>
                        <a:t>Varchar</a:t>
                      </a:r>
                      <a:endParaRPr lang="en-IN" sz="1600" dirty="0"/>
                    </a:p>
                  </a:txBody>
                  <a:tcPr/>
                </a:tc>
                <a:tc>
                  <a:txBody>
                    <a:bodyPr/>
                    <a:lstStyle/>
                    <a:p>
                      <a:r>
                        <a:rPr lang="en-US" sz="1600" dirty="0"/>
                        <a:t>40</a:t>
                      </a:r>
                      <a:endParaRPr lang="en-IN" sz="1600" dirty="0"/>
                    </a:p>
                  </a:txBody>
                  <a:tcPr/>
                </a:tc>
                <a:tc>
                  <a:txBody>
                    <a:bodyPr/>
                    <a:lstStyle/>
                    <a:p>
                      <a:pPr algn="ctr"/>
                      <a:r>
                        <a:rPr lang="en-US" sz="1600" dirty="0"/>
                        <a:t>-</a:t>
                      </a:r>
                      <a:endParaRPr lang="en-IN"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Not Null</a:t>
                      </a:r>
                      <a:endParaRPr lang="en-IN" sz="1600" dirty="0"/>
                    </a:p>
                  </a:txBody>
                  <a:tcPr/>
                </a:tc>
                <a:tc>
                  <a:txBody>
                    <a:bodyPr/>
                    <a:lstStyle/>
                    <a:p>
                      <a:r>
                        <a:rPr lang="en-US" sz="1600" dirty="0"/>
                        <a:t>First name</a:t>
                      </a:r>
                      <a:endParaRPr lang="en-IN" sz="1600" dirty="0"/>
                    </a:p>
                  </a:txBody>
                  <a:tcPr/>
                </a:tc>
                <a:extLst>
                  <a:ext uri="{0D108BD9-81ED-4DB2-BD59-A6C34878D82A}">
                    <a16:rowId xmlns:a16="http://schemas.microsoft.com/office/drawing/2014/main" val="2703367912"/>
                  </a:ext>
                </a:extLst>
              </a:tr>
              <a:tr h="376502">
                <a:tc>
                  <a:txBody>
                    <a:bodyPr/>
                    <a:lstStyle/>
                    <a:p>
                      <a:r>
                        <a:rPr lang="en-US" sz="1600" dirty="0" err="1"/>
                        <a:t>mname</a:t>
                      </a:r>
                      <a:endParaRPr lang="en-IN"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Varchar</a:t>
                      </a:r>
                      <a:endParaRPr lang="en-IN" sz="1600" dirty="0"/>
                    </a:p>
                  </a:txBody>
                  <a:tcPr/>
                </a:tc>
                <a:tc>
                  <a:txBody>
                    <a:bodyPr/>
                    <a:lstStyle/>
                    <a:p>
                      <a:r>
                        <a:rPr lang="en-US" sz="1600" dirty="0"/>
                        <a:t>40</a:t>
                      </a:r>
                      <a:endParaRPr lang="en-IN" sz="1600" dirty="0"/>
                    </a:p>
                  </a:txBody>
                  <a:tcPr/>
                </a:tc>
                <a:tc>
                  <a:txBody>
                    <a:bodyPr/>
                    <a:lstStyle/>
                    <a:p>
                      <a:pPr algn="ctr"/>
                      <a:r>
                        <a:rPr lang="en-US" sz="1600" dirty="0"/>
                        <a:t>-</a:t>
                      </a:r>
                      <a:endParaRPr lang="en-IN"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Not Null</a:t>
                      </a:r>
                      <a:endParaRPr lang="en-IN" sz="1600" dirty="0"/>
                    </a:p>
                  </a:txBody>
                  <a:tcPr/>
                </a:tc>
                <a:tc>
                  <a:txBody>
                    <a:bodyPr/>
                    <a:lstStyle/>
                    <a:p>
                      <a:r>
                        <a:rPr lang="en-US" sz="1600" dirty="0"/>
                        <a:t>Middle</a:t>
                      </a:r>
                      <a:r>
                        <a:rPr lang="en-US" sz="1600" baseline="0" dirty="0"/>
                        <a:t> name</a:t>
                      </a:r>
                      <a:endParaRPr lang="en-IN" sz="1600" dirty="0"/>
                    </a:p>
                  </a:txBody>
                  <a:tcPr/>
                </a:tc>
                <a:extLst>
                  <a:ext uri="{0D108BD9-81ED-4DB2-BD59-A6C34878D82A}">
                    <a16:rowId xmlns:a16="http://schemas.microsoft.com/office/drawing/2014/main" val="4216256258"/>
                  </a:ext>
                </a:extLst>
              </a:tr>
              <a:tr h="376502">
                <a:tc>
                  <a:txBody>
                    <a:bodyPr/>
                    <a:lstStyle/>
                    <a:p>
                      <a:r>
                        <a:rPr lang="en-US" sz="1600" dirty="0" err="1"/>
                        <a:t>lname</a:t>
                      </a:r>
                      <a:endParaRPr lang="en-IN"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Varchar</a:t>
                      </a:r>
                      <a:endParaRPr lang="en-IN" sz="1600" dirty="0"/>
                    </a:p>
                  </a:txBody>
                  <a:tcPr/>
                </a:tc>
                <a:tc>
                  <a:txBody>
                    <a:bodyPr/>
                    <a:lstStyle/>
                    <a:p>
                      <a:r>
                        <a:rPr lang="en-US" sz="1600" dirty="0"/>
                        <a:t>40</a:t>
                      </a:r>
                      <a:endParaRPr lang="en-IN" sz="1600" dirty="0"/>
                    </a:p>
                  </a:txBody>
                  <a:tcPr/>
                </a:tc>
                <a:tc>
                  <a:txBody>
                    <a:bodyPr/>
                    <a:lstStyle/>
                    <a:p>
                      <a:pPr algn="ctr"/>
                      <a:r>
                        <a:rPr lang="en-US" sz="1600" dirty="0"/>
                        <a:t>-</a:t>
                      </a:r>
                      <a:endParaRPr lang="en-IN"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Not Null</a:t>
                      </a:r>
                      <a:endParaRPr lang="en-IN" sz="1600" dirty="0"/>
                    </a:p>
                  </a:txBody>
                  <a:tcPr/>
                </a:tc>
                <a:tc>
                  <a:txBody>
                    <a:bodyPr/>
                    <a:lstStyle/>
                    <a:p>
                      <a:r>
                        <a:rPr lang="en-US" sz="1600" dirty="0"/>
                        <a:t>Last name</a:t>
                      </a:r>
                      <a:endParaRPr lang="en-IN" sz="1600" dirty="0"/>
                    </a:p>
                  </a:txBody>
                  <a:tcPr/>
                </a:tc>
                <a:extLst>
                  <a:ext uri="{0D108BD9-81ED-4DB2-BD59-A6C34878D82A}">
                    <a16:rowId xmlns:a16="http://schemas.microsoft.com/office/drawing/2014/main" val="1381194990"/>
                  </a:ext>
                </a:extLst>
              </a:tr>
              <a:tr h="376502">
                <a:tc>
                  <a:txBody>
                    <a:bodyPr/>
                    <a:lstStyle/>
                    <a:p>
                      <a:r>
                        <a:rPr lang="en-US" sz="1600" dirty="0"/>
                        <a:t>gender</a:t>
                      </a:r>
                      <a:endParaRPr lang="en-IN"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Varchar</a:t>
                      </a:r>
                      <a:endParaRPr lang="en-IN" sz="1600" dirty="0"/>
                    </a:p>
                  </a:txBody>
                  <a:tcPr/>
                </a:tc>
                <a:tc>
                  <a:txBody>
                    <a:bodyPr/>
                    <a:lstStyle/>
                    <a:p>
                      <a:r>
                        <a:rPr lang="en-US" sz="1600" dirty="0"/>
                        <a:t>20</a:t>
                      </a:r>
                      <a:endParaRPr lang="en-IN" sz="1600" dirty="0"/>
                    </a:p>
                  </a:txBody>
                  <a:tcPr/>
                </a:tc>
                <a:tc>
                  <a:txBody>
                    <a:bodyPr/>
                    <a:lstStyle/>
                    <a:p>
                      <a:pPr algn="ctr"/>
                      <a:r>
                        <a:rPr lang="en-US" sz="1600" dirty="0"/>
                        <a:t>-</a:t>
                      </a:r>
                      <a:endParaRPr lang="en-IN"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Not Null</a:t>
                      </a:r>
                      <a:endParaRPr lang="en-IN" sz="1600" dirty="0"/>
                    </a:p>
                  </a:txBody>
                  <a:tcPr/>
                </a:tc>
                <a:tc>
                  <a:txBody>
                    <a:bodyPr/>
                    <a:lstStyle/>
                    <a:p>
                      <a:r>
                        <a:rPr lang="en-US" sz="1600" dirty="0"/>
                        <a:t>Gender </a:t>
                      </a:r>
                      <a:endParaRPr lang="en-IN" sz="1600" dirty="0"/>
                    </a:p>
                  </a:txBody>
                  <a:tcPr/>
                </a:tc>
                <a:extLst>
                  <a:ext uri="{0D108BD9-81ED-4DB2-BD59-A6C34878D82A}">
                    <a16:rowId xmlns:a16="http://schemas.microsoft.com/office/drawing/2014/main" val="3981702323"/>
                  </a:ext>
                </a:extLst>
              </a:tr>
              <a:tr h="376502">
                <a:tc>
                  <a:txBody>
                    <a:bodyPr/>
                    <a:lstStyle/>
                    <a:p>
                      <a:r>
                        <a:rPr lang="en-US" sz="1600" dirty="0" err="1"/>
                        <a:t>dob</a:t>
                      </a:r>
                      <a:endParaRPr lang="en-IN"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Date</a:t>
                      </a:r>
                      <a:r>
                        <a:rPr lang="en-US" sz="1600" baseline="0" dirty="0"/>
                        <a:t> </a:t>
                      </a:r>
                      <a:endParaRPr lang="en-IN" sz="1600" dirty="0"/>
                    </a:p>
                  </a:txBody>
                  <a:tcPr/>
                </a:tc>
                <a:tc>
                  <a:txBody>
                    <a:bodyPr/>
                    <a:lstStyle/>
                    <a:p>
                      <a:endParaRPr lang="en-IN" sz="1600" dirty="0"/>
                    </a:p>
                  </a:txBody>
                  <a:tcPr/>
                </a:tc>
                <a:tc>
                  <a:txBody>
                    <a:bodyPr/>
                    <a:lstStyle/>
                    <a:p>
                      <a:pPr algn="ctr"/>
                      <a:r>
                        <a:rPr lang="en-US" sz="1600" dirty="0"/>
                        <a:t>-</a:t>
                      </a:r>
                      <a:endParaRPr lang="en-IN"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Not Null</a:t>
                      </a:r>
                      <a:endParaRPr lang="en-IN" sz="1600" dirty="0"/>
                    </a:p>
                  </a:txBody>
                  <a:tcPr/>
                </a:tc>
                <a:tc>
                  <a:txBody>
                    <a:bodyPr/>
                    <a:lstStyle/>
                    <a:p>
                      <a:r>
                        <a:rPr lang="en-US" sz="1600" dirty="0"/>
                        <a:t>Date of Birth</a:t>
                      </a:r>
                      <a:endParaRPr lang="en-IN" sz="1600" dirty="0"/>
                    </a:p>
                  </a:txBody>
                  <a:tcPr/>
                </a:tc>
                <a:extLst>
                  <a:ext uri="{0D108BD9-81ED-4DB2-BD59-A6C34878D82A}">
                    <a16:rowId xmlns:a16="http://schemas.microsoft.com/office/drawing/2014/main" val="3134142657"/>
                  </a:ext>
                </a:extLst>
              </a:tr>
              <a:tr h="37650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kern="1200" dirty="0" err="1">
                          <a:effectLst/>
                        </a:rPr>
                        <a:t>qulification</a:t>
                      </a:r>
                      <a:endParaRPr lang="en-IN" sz="1600" b="0" kern="1200" dirty="0">
                        <a:solidFill>
                          <a:schemeClr val="dk1"/>
                        </a:solidFill>
                        <a:effectLst/>
                        <a:latin typeface="+mn-lt"/>
                        <a:ea typeface="+mn-ea"/>
                        <a:cs typeface="+mn-cs"/>
                      </a:endParaRPr>
                    </a:p>
                  </a:txBody>
                  <a:tcPr/>
                </a:tc>
                <a:tc>
                  <a:txBody>
                    <a:bodyPr/>
                    <a:lstStyle/>
                    <a:p>
                      <a:r>
                        <a:rPr lang="en-US" sz="1600" dirty="0"/>
                        <a:t>Varchar</a:t>
                      </a:r>
                      <a:endParaRPr lang="en-IN" sz="1600" dirty="0"/>
                    </a:p>
                  </a:txBody>
                  <a:tcPr/>
                </a:tc>
                <a:tc>
                  <a:txBody>
                    <a:bodyPr/>
                    <a:lstStyle/>
                    <a:p>
                      <a:r>
                        <a:rPr lang="en-US" sz="1600" dirty="0"/>
                        <a:t>40</a:t>
                      </a:r>
                      <a:endParaRPr lang="en-IN" sz="1600" dirty="0"/>
                    </a:p>
                  </a:txBody>
                  <a:tcPr/>
                </a:tc>
                <a:tc>
                  <a:txBody>
                    <a:bodyPr/>
                    <a:lstStyle/>
                    <a:p>
                      <a:pPr algn="ctr"/>
                      <a:r>
                        <a:rPr lang="en-US" sz="1600" dirty="0"/>
                        <a:t>-</a:t>
                      </a:r>
                      <a:endParaRPr lang="en-IN"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Not Null</a:t>
                      </a:r>
                      <a:endParaRPr lang="en-IN" sz="1600" dirty="0"/>
                    </a:p>
                  </a:txBody>
                  <a:tcPr/>
                </a:tc>
                <a:tc>
                  <a:txBody>
                    <a:bodyPr/>
                    <a:lstStyle/>
                    <a:p>
                      <a:r>
                        <a:rPr lang="en-US" sz="1600" dirty="0" err="1"/>
                        <a:t>Qulification</a:t>
                      </a:r>
                      <a:endParaRPr lang="en-IN" sz="1600" dirty="0"/>
                    </a:p>
                  </a:txBody>
                  <a:tcPr/>
                </a:tc>
                <a:extLst>
                  <a:ext uri="{0D108BD9-81ED-4DB2-BD59-A6C34878D82A}">
                    <a16:rowId xmlns:a16="http://schemas.microsoft.com/office/drawing/2014/main" val="1786004165"/>
                  </a:ext>
                </a:extLst>
              </a:tr>
              <a:tr h="549215">
                <a:tc>
                  <a:txBody>
                    <a:bodyPr/>
                    <a:lstStyle/>
                    <a:p>
                      <a:r>
                        <a:rPr lang="en-US" sz="1600" dirty="0" err="1"/>
                        <a:t>des_id</a:t>
                      </a:r>
                      <a:endParaRPr lang="en-IN" sz="1600" dirty="0"/>
                    </a:p>
                  </a:txBody>
                  <a:tcPr/>
                </a:tc>
                <a:tc>
                  <a:txBody>
                    <a:bodyPr/>
                    <a:lstStyle/>
                    <a:p>
                      <a:r>
                        <a:rPr lang="en-US" sz="1600" dirty="0"/>
                        <a:t>Varchar</a:t>
                      </a:r>
                      <a:endParaRPr lang="en-IN" sz="1600" dirty="0"/>
                    </a:p>
                  </a:txBody>
                  <a:tcPr/>
                </a:tc>
                <a:tc>
                  <a:txBody>
                    <a:bodyPr/>
                    <a:lstStyle/>
                    <a:p>
                      <a:r>
                        <a:rPr lang="en-US" sz="1600" dirty="0"/>
                        <a:t>40</a:t>
                      </a:r>
                      <a:endParaRPr lang="en-IN"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Foreign Key</a:t>
                      </a:r>
                      <a:endParaRPr lang="en-IN"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Not Null</a:t>
                      </a:r>
                      <a:endParaRPr lang="en-IN" sz="1600" dirty="0"/>
                    </a:p>
                  </a:txBody>
                  <a:tcPr/>
                </a:tc>
                <a:tc>
                  <a:txBody>
                    <a:bodyPr/>
                    <a:lstStyle/>
                    <a:p>
                      <a:r>
                        <a:rPr lang="en-US" sz="1600" dirty="0"/>
                        <a:t>Reference from designation</a:t>
                      </a:r>
                      <a:endParaRPr lang="en-IN" sz="1600" dirty="0"/>
                    </a:p>
                  </a:txBody>
                  <a:tcPr/>
                </a:tc>
                <a:extLst>
                  <a:ext uri="{0D108BD9-81ED-4DB2-BD59-A6C34878D82A}">
                    <a16:rowId xmlns:a16="http://schemas.microsoft.com/office/drawing/2014/main" val="489131402"/>
                  </a:ext>
                </a:extLst>
              </a:tr>
              <a:tr h="376502">
                <a:tc>
                  <a:txBody>
                    <a:bodyPr/>
                    <a:lstStyle/>
                    <a:p>
                      <a:r>
                        <a:rPr lang="en-US" sz="1600" dirty="0" err="1"/>
                        <a:t>doj</a:t>
                      </a:r>
                      <a:endParaRPr lang="en-IN"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Date</a:t>
                      </a:r>
                      <a:r>
                        <a:rPr lang="en-US" sz="1600" baseline="0" dirty="0"/>
                        <a:t> </a:t>
                      </a:r>
                      <a:endParaRPr lang="en-IN" sz="1600" dirty="0"/>
                    </a:p>
                  </a:txBody>
                  <a:tcPr/>
                </a:tc>
                <a:tc>
                  <a:txBody>
                    <a:bodyPr/>
                    <a:lstStyle/>
                    <a:p>
                      <a:endParaRPr lang="en-IN" sz="1600" dirty="0"/>
                    </a:p>
                  </a:txBody>
                  <a:tcPr/>
                </a:tc>
                <a:tc>
                  <a:txBody>
                    <a:bodyPr/>
                    <a:lstStyle/>
                    <a:p>
                      <a:pPr algn="ctr"/>
                      <a:r>
                        <a:rPr lang="en-US" sz="1600" dirty="0"/>
                        <a:t>-</a:t>
                      </a:r>
                      <a:endParaRPr lang="en-IN"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Not Null</a:t>
                      </a:r>
                      <a:endParaRPr lang="en-IN" sz="1600" dirty="0"/>
                    </a:p>
                  </a:txBody>
                  <a:tcPr/>
                </a:tc>
                <a:tc>
                  <a:txBody>
                    <a:bodyPr/>
                    <a:lstStyle/>
                    <a:p>
                      <a:r>
                        <a:rPr lang="en-US" sz="1600" dirty="0"/>
                        <a:t>Date of join</a:t>
                      </a:r>
                      <a:endParaRPr lang="en-IN" sz="1600" dirty="0"/>
                    </a:p>
                  </a:txBody>
                  <a:tcPr/>
                </a:tc>
                <a:extLst>
                  <a:ext uri="{0D108BD9-81ED-4DB2-BD59-A6C34878D82A}">
                    <a16:rowId xmlns:a16="http://schemas.microsoft.com/office/drawing/2014/main" val="17856070"/>
                  </a:ext>
                </a:extLst>
              </a:tr>
              <a:tr h="376502">
                <a:tc>
                  <a:txBody>
                    <a:bodyPr/>
                    <a:lstStyle/>
                    <a:p>
                      <a:r>
                        <a:rPr lang="en-US" sz="1600" dirty="0"/>
                        <a:t>contact</a:t>
                      </a:r>
                      <a:endParaRPr lang="en-IN"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Varchar</a:t>
                      </a:r>
                      <a:endParaRPr lang="en-IN" sz="1600" dirty="0"/>
                    </a:p>
                  </a:txBody>
                  <a:tcPr/>
                </a:tc>
                <a:tc>
                  <a:txBody>
                    <a:bodyPr/>
                    <a:lstStyle/>
                    <a:p>
                      <a:r>
                        <a:rPr lang="en-US" sz="1600" dirty="0"/>
                        <a:t>10</a:t>
                      </a:r>
                      <a:endParaRPr lang="en-IN" sz="1600" dirty="0"/>
                    </a:p>
                  </a:txBody>
                  <a:tcPr/>
                </a:tc>
                <a:tc>
                  <a:txBody>
                    <a:bodyPr/>
                    <a:lstStyle/>
                    <a:p>
                      <a:pPr algn="ctr"/>
                      <a:r>
                        <a:rPr lang="en-US" sz="1600" dirty="0"/>
                        <a:t>-</a:t>
                      </a:r>
                      <a:endParaRPr lang="en-IN"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Not Null</a:t>
                      </a:r>
                      <a:endParaRPr lang="en-IN" sz="1600" dirty="0"/>
                    </a:p>
                  </a:txBody>
                  <a:tcPr/>
                </a:tc>
                <a:tc>
                  <a:txBody>
                    <a:bodyPr/>
                    <a:lstStyle/>
                    <a:p>
                      <a:r>
                        <a:rPr lang="en-US" sz="1600" dirty="0"/>
                        <a:t>Contact</a:t>
                      </a:r>
                      <a:endParaRPr lang="en-IN" sz="1600" dirty="0"/>
                    </a:p>
                  </a:txBody>
                  <a:tcPr/>
                </a:tc>
                <a:extLst>
                  <a:ext uri="{0D108BD9-81ED-4DB2-BD59-A6C34878D82A}">
                    <a16:rowId xmlns:a16="http://schemas.microsoft.com/office/drawing/2014/main" val="1448511303"/>
                  </a:ext>
                </a:extLst>
              </a:tr>
              <a:tr h="376502">
                <a:tc>
                  <a:txBody>
                    <a:bodyPr/>
                    <a:lstStyle/>
                    <a:p>
                      <a:r>
                        <a:rPr lang="en-US" sz="1600" dirty="0"/>
                        <a:t>email</a:t>
                      </a:r>
                      <a:endParaRPr lang="en-IN"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Varchar</a:t>
                      </a:r>
                      <a:endParaRPr lang="en-IN" sz="1600" dirty="0"/>
                    </a:p>
                  </a:txBody>
                  <a:tcPr/>
                </a:tc>
                <a:tc>
                  <a:txBody>
                    <a:bodyPr/>
                    <a:lstStyle/>
                    <a:p>
                      <a:r>
                        <a:rPr lang="en-US" sz="1600" dirty="0"/>
                        <a:t>40</a:t>
                      </a:r>
                      <a:endParaRPr lang="en-IN" sz="1600" dirty="0"/>
                    </a:p>
                  </a:txBody>
                  <a:tcPr/>
                </a:tc>
                <a:tc>
                  <a:txBody>
                    <a:bodyPr/>
                    <a:lstStyle/>
                    <a:p>
                      <a:pPr algn="ctr"/>
                      <a:r>
                        <a:rPr lang="en-US" sz="1600" dirty="0"/>
                        <a:t>-</a:t>
                      </a:r>
                      <a:endParaRPr lang="en-IN"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Not Null</a:t>
                      </a:r>
                      <a:endParaRPr lang="en-IN" sz="1600" dirty="0"/>
                    </a:p>
                  </a:txBody>
                  <a:tcPr/>
                </a:tc>
                <a:tc>
                  <a:txBody>
                    <a:bodyPr/>
                    <a:lstStyle/>
                    <a:p>
                      <a:r>
                        <a:rPr lang="en-US" sz="1600" dirty="0"/>
                        <a:t>Email</a:t>
                      </a:r>
                      <a:endParaRPr lang="en-IN" sz="1600" dirty="0"/>
                    </a:p>
                  </a:txBody>
                  <a:tcPr/>
                </a:tc>
                <a:extLst>
                  <a:ext uri="{0D108BD9-81ED-4DB2-BD59-A6C34878D82A}">
                    <a16:rowId xmlns:a16="http://schemas.microsoft.com/office/drawing/2014/main" val="3842736133"/>
                  </a:ext>
                </a:extLst>
              </a:tr>
              <a:tr h="376502">
                <a:tc>
                  <a:txBody>
                    <a:bodyPr/>
                    <a:lstStyle/>
                    <a:p>
                      <a:r>
                        <a:rPr lang="en-US" sz="1600" dirty="0"/>
                        <a:t>password</a:t>
                      </a:r>
                      <a:endParaRPr lang="en-IN"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Varchar</a:t>
                      </a:r>
                      <a:endParaRPr lang="en-IN" sz="1600" dirty="0"/>
                    </a:p>
                  </a:txBody>
                  <a:tcPr/>
                </a:tc>
                <a:tc>
                  <a:txBody>
                    <a:bodyPr/>
                    <a:lstStyle/>
                    <a:p>
                      <a:r>
                        <a:rPr lang="en-US" sz="1600" dirty="0"/>
                        <a:t>40</a:t>
                      </a:r>
                      <a:endParaRPr lang="en-IN" sz="1600" dirty="0"/>
                    </a:p>
                  </a:txBody>
                  <a:tcPr/>
                </a:tc>
                <a:tc>
                  <a:txBody>
                    <a:bodyPr/>
                    <a:lstStyle/>
                    <a:p>
                      <a:pPr algn="ctr"/>
                      <a:r>
                        <a:rPr lang="en-US" sz="1600" dirty="0"/>
                        <a:t>-</a:t>
                      </a:r>
                      <a:endParaRPr lang="en-IN"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Not Null</a:t>
                      </a:r>
                      <a:endParaRPr lang="en-IN" sz="1600" dirty="0"/>
                    </a:p>
                  </a:txBody>
                  <a:tcPr/>
                </a:tc>
                <a:tc>
                  <a:txBody>
                    <a:bodyPr/>
                    <a:lstStyle/>
                    <a:p>
                      <a:r>
                        <a:rPr lang="en-US" sz="1600" dirty="0"/>
                        <a:t>Password</a:t>
                      </a:r>
                      <a:r>
                        <a:rPr lang="en-US" sz="1600" baseline="0" dirty="0"/>
                        <a:t> </a:t>
                      </a:r>
                      <a:endParaRPr lang="en-IN" sz="1600" dirty="0"/>
                    </a:p>
                  </a:txBody>
                  <a:tcPr/>
                </a:tc>
                <a:extLst>
                  <a:ext uri="{0D108BD9-81ED-4DB2-BD59-A6C34878D82A}">
                    <a16:rowId xmlns:a16="http://schemas.microsoft.com/office/drawing/2014/main" val="1016376611"/>
                  </a:ext>
                </a:extLst>
              </a:tr>
            </a:tbl>
          </a:graphicData>
        </a:graphic>
      </p:graphicFrame>
    </p:spTree>
    <p:extLst>
      <p:ext uri="{BB962C8B-B14F-4D97-AF65-F5344CB8AC3E}">
        <p14:creationId xmlns:p14="http://schemas.microsoft.com/office/powerpoint/2010/main" val="207262478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2"/>
          <p:cNvSpPr txBox="1">
            <a:spLocks/>
          </p:cNvSpPr>
          <p:nvPr/>
        </p:nvSpPr>
        <p:spPr>
          <a:xfrm>
            <a:off x="82672" y="182764"/>
            <a:ext cx="8534400" cy="501161"/>
          </a:xfrm>
          <a:prstGeom prst="rect">
            <a:avLst/>
          </a:prstGeom>
        </p:spPr>
        <p:txBody>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342900" indent="-342900">
              <a:buFont typeface="Wingdings" panose="05000000000000000000" pitchFamily="2" charset="2"/>
              <a:buChar char="Ø"/>
            </a:pPr>
            <a:r>
              <a:rPr lang="en-IN" dirty="0">
                <a:latin typeface="Algerian" panose="04020705040A02060702" pitchFamily="82" charset="0"/>
              </a:rPr>
              <a:t>    Key features:-</a:t>
            </a:r>
          </a:p>
        </p:txBody>
      </p:sp>
      <p:sp>
        <p:nvSpPr>
          <p:cNvPr id="7" name="Text Placeholder 3"/>
          <p:cNvSpPr txBox="1">
            <a:spLocks/>
          </p:cNvSpPr>
          <p:nvPr/>
        </p:nvSpPr>
        <p:spPr>
          <a:xfrm>
            <a:off x="512886" y="4854408"/>
            <a:ext cx="9609670" cy="3008845"/>
          </a:xfrm>
          <a:prstGeom prst="rect">
            <a:avLst/>
          </a:prstGeom>
        </p:spPr>
        <p:txBody>
          <a:bodyPr>
            <a:no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645620" lvl="6" indent="-342900">
              <a:buFont typeface="Wingdings" panose="05000000000000000000" pitchFamily="2" charset="2"/>
              <a:buChar char="v"/>
            </a:pPr>
            <a:r>
              <a:rPr lang="en-US" sz="2400" dirty="0">
                <a:solidFill>
                  <a:schemeClr val="tx1">
                    <a:lumMod val="95000"/>
                    <a:lumOff val="5000"/>
                  </a:schemeClr>
                </a:solidFill>
              </a:rPr>
              <a:t>For Student:-</a:t>
            </a:r>
          </a:p>
          <a:p>
            <a:pPr marL="645620" lvl="6" indent="-342900">
              <a:buFont typeface="Wingdings" panose="05000000000000000000" pitchFamily="2" charset="2"/>
              <a:buChar char="v"/>
            </a:pPr>
            <a:endParaRPr lang="en-US" sz="1600" dirty="0">
              <a:solidFill>
                <a:schemeClr val="accent5">
                  <a:lumMod val="75000"/>
                </a:schemeClr>
              </a:solidFill>
            </a:endParaRPr>
          </a:p>
          <a:p>
            <a:pPr marL="588470" lvl="6" indent="-285750">
              <a:buFont typeface="Wingdings" panose="05000000000000000000" pitchFamily="2" charset="2"/>
              <a:buChar char="q"/>
            </a:pPr>
            <a:r>
              <a:rPr lang="en-US" sz="1600" dirty="0"/>
              <a:t>View Attendance</a:t>
            </a:r>
          </a:p>
          <a:p>
            <a:pPr marL="588470" lvl="6" indent="-285750">
              <a:buFont typeface="Wingdings" panose="05000000000000000000" pitchFamily="2" charset="2"/>
              <a:buChar char="q"/>
            </a:pPr>
            <a:r>
              <a:rPr lang="en-US" sz="1600" dirty="0"/>
              <a:t>Detail Attendance</a:t>
            </a:r>
          </a:p>
          <a:p>
            <a:pPr marL="588470" lvl="6" indent="-285750">
              <a:buFont typeface="Wingdings" panose="05000000000000000000" pitchFamily="2" charset="2"/>
              <a:buChar char="q"/>
            </a:pPr>
            <a:r>
              <a:rPr lang="en-US" sz="1600" dirty="0"/>
              <a:t>Submit Assignment</a:t>
            </a:r>
          </a:p>
          <a:p>
            <a:pPr marL="588470" lvl="6" indent="-285750">
              <a:buFont typeface="Wingdings" panose="05000000000000000000" pitchFamily="2" charset="2"/>
              <a:buChar char="q"/>
            </a:pPr>
            <a:r>
              <a:rPr lang="en-US" sz="1600" dirty="0"/>
              <a:t>Submit MCQ Exam</a:t>
            </a:r>
          </a:p>
          <a:p>
            <a:pPr lvl="6">
              <a:buFont typeface="Wingdings" panose="05000000000000000000" pitchFamily="2" charset="2"/>
              <a:buChar char="v"/>
            </a:pPr>
            <a:endParaRPr lang="en-IN" sz="1200" dirty="0"/>
          </a:p>
          <a:p>
            <a:pPr marL="1171400" lvl="6" indent="0">
              <a:buNone/>
            </a:pPr>
            <a:endParaRPr lang="en-IN" sz="1200" dirty="0"/>
          </a:p>
          <a:p>
            <a:pPr lvl="1">
              <a:buFont typeface="Wingdings" panose="05000000000000000000" pitchFamily="2" charset="2"/>
              <a:buChar char="v"/>
            </a:pPr>
            <a:endParaRPr lang="en-US" sz="1600" dirty="0"/>
          </a:p>
          <a:p>
            <a:pPr marL="0" indent="0">
              <a:buNone/>
            </a:pPr>
            <a:endParaRPr lang="en-IN" sz="1600" dirty="0"/>
          </a:p>
        </p:txBody>
      </p:sp>
      <p:sp>
        <p:nvSpPr>
          <p:cNvPr id="8" name="Text Placeholder 3"/>
          <p:cNvSpPr txBox="1">
            <a:spLocks/>
          </p:cNvSpPr>
          <p:nvPr/>
        </p:nvSpPr>
        <p:spPr>
          <a:xfrm>
            <a:off x="635978" y="683925"/>
            <a:ext cx="9609670" cy="2005583"/>
          </a:xfrm>
          <a:prstGeom prst="rect">
            <a:avLst/>
          </a:prstGeom>
        </p:spPr>
        <p:txBody>
          <a:bodyPr>
            <a:no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645620" lvl="6" indent="-342900">
              <a:buFont typeface="Wingdings" panose="05000000000000000000" pitchFamily="2" charset="2"/>
              <a:buChar char="v"/>
            </a:pPr>
            <a:r>
              <a:rPr lang="en-US" sz="2400" dirty="0">
                <a:solidFill>
                  <a:schemeClr val="tx1">
                    <a:lumMod val="95000"/>
                    <a:lumOff val="5000"/>
                  </a:schemeClr>
                </a:solidFill>
              </a:rPr>
              <a:t>For Admin:-</a:t>
            </a:r>
          </a:p>
          <a:p>
            <a:pPr marL="645620" lvl="6" indent="-342900">
              <a:buFont typeface="Wingdings" panose="05000000000000000000" pitchFamily="2" charset="2"/>
              <a:buChar char="v"/>
            </a:pPr>
            <a:endParaRPr lang="en-US" sz="1600" dirty="0">
              <a:solidFill>
                <a:schemeClr val="accent5">
                  <a:lumMod val="75000"/>
                </a:schemeClr>
              </a:solidFill>
            </a:endParaRPr>
          </a:p>
          <a:p>
            <a:pPr marL="588470" lvl="6" indent="-285750">
              <a:buFont typeface="Wingdings" panose="05000000000000000000" pitchFamily="2" charset="2"/>
              <a:buChar char="q"/>
            </a:pPr>
            <a:r>
              <a:rPr lang="en-US" sz="1600" dirty="0">
                <a:solidFill>
                  <a:schemeClr val="tx1">
                    <a:lumMod val="95000"/>
                    <a:lumOff val="5000"/>
                  </a:schemeClr>
                </a:solidFill>
              </a:rPr>
              <a:t>Maintain course, semester, subject etc. </a:t>
            </a:r>
          </a:p>
          <a:p>
            <a:pPr marL="588470" lvl="6" indent="-285750">
              <a:buFont typeface="Wingdings" panose="05000000000000000000" pitchFamily="2" charset="2"/>
              <a:buChar char="q"/>
            </a:pPr>
            <a:r>
              <a:rPr lang="en-US" sz="1600" dirty="0">
                <a:solidFill>
                  <a:schemeClr val="tx1">
                    <a:lumMod val="95000"/>
                    <a:lumOff val="5000"/>
                  </a:schemeClr>
                </a:solidFill>
              </a:rPr>
              <a:t>Maintain lecture information</a:t>
            </a:r>
          </a:p>
          <a:p>
            <a:pPr marL="588470" lvl="6" indent="-285750">
              <a:buFont typeface="Wingdings" panose="05000000000000000000" pitchFamily="2" charset="2"/>
              <a:buChar char="q"/>
            </a:pPr>
            <a:r>
              <a:rPr lang="en-US" sz="1600" dirty="0">
                <a:solidFill>
                  <a:schemeClr val="tx1">
                    <a:lumMod val="95000"/>
                    <a:lumOff val="5000"/>
                  </a:schemeClr>
                </a:solidFill>
              </a:rPr>
              <a:t>Get different types of attendance reports on one click</a:t>
            </a:r>
          </a:p>
          <a:p>
            <a:pPr marL="0" indent="0">
              <a:buNone/>
            </a:pPr>
            <a:endParaRPr lang="en-IN" sz="1600" dirty="0"/>
          </a:p>
        </p:txBody>
      </p:sp>
      <p:sp>
        <p:nvSpPr>
          <p:cNvPr id="9" name="Text Placeholder 3"/>
          <p:cNvSpPr txBox="1">
            <a:spLocks/>
          </p:cNvSpPr>
          <p:nvPr/>
        </p:nvSpPr>
        <p:spPr>
          <a:xfrm>
            <a:off x="635978" y="2487285"/>
            <a:ext cx="9609670" cy="3008845"/>
          </a:xfrm>
          <a:prstGeom prst="rect">
            <a:avLst/>
          </a:prstGeom>
        </p:spPr>
        <p:txBody>
          <a:bodyPr>
            <a:no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645620" lvl="6" indent="-342900">
              <a:buFont typeface="Wingdings" panose="05000000000000000000" pitchFamily="2" charset="2"/>
              <a:buChar char="v"/>
            </a:pPr>
            <a:r>
              <a:rPr lang="en-US" sz="2400" dirty="0">
                <a:solidFill>
                  <a:schemeClr val="tx1">
                    <a:lumMod val="95000"/>
                    <a:lumOff val="5000"/>
                  </a:schemeClr>
                </a:solidFill>
              </a:rPr>
              <a:t>For Teacher:-</a:t>
            </a:r>
          </a:p>
          <a:p>
            <a:pPr marL="645620" lvl="6" indent="-342900">
              <a:buFont typeface="Wingdings" panose="05000000000000000000" pitchFamily="2" charset="2"/>
              <a:buChar char="v"/>
            </a:pPr>
            <a:endParaRPr lang="en-US" sz="1600" dirty="0">
              <a:solidFill>
                <a:schemeClr val="accent5">
                  <a:lumMod val="75000"/>
                </a:schemeClr>
              </a:solidFill>
            </a:endParaRPr>
          </a:p>
          <a:p>
            <a:pPr marL="588470" lvl="6" indent="-285750">
              <a:buFont typeface="Wingdings" panose="05000000000000000000" pitchFamily="2" charset="2"/>
              <a:buChar char="q"/>
            </a:pPr>
            <a:r>
              <a:rPr lang="en-US" sz="1600" dirty="0">
                <a:solidFill>
                  <a:schemeClr val="tx1">
                    <a:lumMod val="95000"/>
                    <a:lumOff val="5000"/>
                  </a:schemeClr>
                </a:solidFill>
              </a:rPr>
              <a:t>Maintain student attendance</a:t>
            </a:r>
          </a:p>
          <a:p>
            <a:pPr marL="588470" lvl="6" indent="-285750">
              <a:buFont typeface="Wingdings" panose="05000000000000000000" pitchFamily="2" charset="2"/>
              <a:buChar char="q"/>
            </a:pPr>
            <a:r>
              <a:rPr lang="en-US" sz="1600" dirty="0"/>
              <a:t>Assignment Assign for students</a:t>
            </a:r>
          </a:p>
          <a:p>
            <a:pPr marL="588470" lvl="6" indent="-285750">
              <a:buFont typeface="Wingdings" panose="05000000000000000000" pitchFamily="2" charset="2"/>
              <a:buChar char="q"/>
            </a:pPr>
            <a:r>
              <a:rPr lang="en-US" sz="1600" dirty="0"/>
              <a:t>Manage MCQ Question bank </a:t>
            </a:r>
          </a:p>
          <a:p>
            <a:pPr marL="588470" lvl="6" indent="-285750">
              <a:buFont typeface="Wingdings" panose="05000000000000000000" pitchFamily="2" charset="2"/>
              <a:buChar char="q"/>
            </a:pPr>
            <a:r>
              <a:rPr lang="en-US" sz="1600" dirty="0"/>
              <a:t>Online MCQ exam </a:t>
            </a:r>
          </a:p>
          <a:p>
            <a:pPr marL="0" indent="0">
              <a:buNone/>
            </a:pPr>
            <a:endParaRPr lang="en-IN" sz="1600" dirty="0"/>
          </a:p>
        </p:txBody>
      </p:sp>
    </p:spTree>
    <p:extLst>
      <p:ext uri="{BB962C8B-B14F-4D97-AF65-F5344CB8AC3E}">
        <p14:creationId xmlns:p14="http://schemas.microsoft.com/office/powerpoint/2010/main" val="58203901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p:cNvSpPr txBox="1">
            <a:spLocks/>
          </p:cNvSpPr>
          <p:nvPr/>
        </p:nvSpPr>
        <p:spPr>
          <a:xfrm>
            <a:off x="556847" y="338748"/>
            <a:ext cx="10515600" cy="452560"/>
          </a:xfrm>
          <a:prstGeom prst="rect">
            <a:avLst/>
          </a:prstGeom>
        </p:spPr>
        <p:txBody>
          <a:bodyP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457200" indent="-457200">
              <a:buFont typeface="Wingdings" panose="05000000000000000000" pitchFamily="2" charset="2"/>
              <a:buChar char="Ø"/>
            </a:pPr>
            <a:r>
              <a:rPr lang="en-US" sz="2800" dirty="0">
                <a:latin typeface="Algerian" panose="04020705040A02060702" pitchFamily="82" charset="0"/>
              </a:rPr>
              <a:t>Subject allotment:-</a:t>
            </a:r>
            <a:endParaRPr lang="en-IN" sz="2800" dirty="0">
              <a:latin typeface="Algerian" panose="04020705040A02060702" pitchFamily="82" charset="0"/>
            </a:endParaRPr>
          </a:p>
        </p:txBody>
      </p:sp>
      <p:graphicFrame>
        <p:nvGraphicFramePr>
          <p:cNvPr id="3" name="Table 2"/>
          <p:cNvGraphicFramePr>
            <a:graphicFrameLocks noGrp="1"/>
          </p:cNvGraphicFramePr>
          <p:nvPr>
            <p:extLst>
              <p:ext uri="{D42A27DB-BD31-4B8C-83A1-F6EECF244321}">
                <p14:modId xmlns:p14="http://schemas.microsoft.com/office/powerpoint/2010/main" val="693504941"/>
              </p:ext>
            </p:extLst>
          </p:nvPr>
        </p:nvGraphicFramePr>
        <p:xfrm>
          <a:off x="1003295" y="1159281"/>
          <a:ext cx="10461876" cy="4186441"/>
        </p:xfrm>
        <a:graphic>
          <a:graphicData uri="http://schemas.openxmlformats.org/drawingml/2006/table">
            <a:tbl>
              <a:tblPr firstRow="1" bandRow="1">
                <a:tableStyleId>{B301B821-A1FF-4177-AEE7-76D212191A09}</a:tableStyleId>
              </a:tblPr>
              <a:tblGrid>
                <a:gridCol w="1743646">
                  <a:extLst>
                    <a:ext uri="{9D8B030D-6E8A-4147-A177-3AD203B41FA5}">
                      <a16:colId xmlns:a16="http://schemas.microsoft.com/office/drawing/2014/main" val="1008526899"/>
                    </a:ext>
                  </a:extLst>
                </a:gridCol>
                <a:gridCol w="1743646">
                  <a:extLst>
                    <a:ext uri="{9D8B030D-6E8A-4147-A177-3AD203B41FA5}">
                      <a16:colId xmlns:a16="http://schemas.microsoft.com/office/drawing/2014/main" val="780681103"/>
                    </a:ext>
                  </a:extLst>
                </a:gridCol>
                <a:gridCol w="1743646">
                  <a:extLst>
                    <a:ext uri="{9D8B030D-6E8A-4147-A177-3AD203B41FA5}">
                      <a16:colId xmlns:a16="http://schemas.microsoft.com/office/drawing/2014/main" val="1021234654"/>
                    </a:ext>
                  </a:extLst>
                </a:gridCol>
                <a:gridCol w="1743646">
                  <a:extLst>
                    <a:ext uri="{9D8B030D-6E8A-4147-A177-3AD203B41FA5}">
                      <a16:colId xmlns:a16="http://schemas.microsoft.com/office/drawing/2014/main" val="1667714410"/>
                    </a:ext>
                  </a:extLst>
                </a:gridCol>
                <a:gridCol w="1743646">
                  <a:extLst>
                    <a:ext uri="{9D8B030D-6E8A-4147-A177-3AD203B41FA5}">
                      <a16:colId xmlns:a16="http://schemas.microsoft.com/office/drawing/2014/main" val="1343425048"/>
                    </a:ext>
                  </a:extLst>
                </a:gridCol>
                <a:gridCol w="1743646">
                  <a:extLst>
                    <a:ext uri="{9D8B030D-6E8A-4147-A177-3AD203B41FA5}">
                      <a16:colId xmlns:a16="http://schemas.microsoft.com/office/drawing/2014/main" val="2144780008"/>
                    </a:ext>
                  </a:extLst>
                </a:gridCol>
              </a:tblGrid>
              <a:tr h="598063">
                <a:tc>
                  <a:txBody>
                    <a:bodyPr/>
                    <a:lstStyle/>
                    <a:p>
                      <a:r>
                        <a:rPr lang="en-US" sz="1600" dirty="0"/>
                        <a:t>File name</a:t>
                      </a:r>
                    </a:p>
                  </a:txBody>
                  <a:tcPr/>
                </a:tc>
                <a:tc>
                  <a:txBody>
                    <a:bodyPr/>
                    <a:lstStyle/>
                    <a:p>
                      <a:r>
                        <a:rPr lang="en-US" sz="1600" dirty="0"/>
                        <a:t>Data</a:t>
                      </a:r>
                      <a:r>
                        <a:rPr lang="en-US" sz="1600" baseline="0" dirty="0"/>
                        <a:t> type</a:t>
                      </a:r>
                      <a:endParaRPr lang="en-US" sz="1600" dirty="0"/>
                    </a:p>
                  </a:txBody>
                  <a:tcPr/>
                </a:tc>
                <a:tc>
                  <a:txBody>
                    <a:bodyPr/>
                    <a:lstStyle/>
                    <a:p>
                      <a:r>
                        <a:rPr lang="en-US" sz="1600" dirty="0"/>
                        <a:t>Length</a:t>
                      </a:r>
                    </a:p>
                  </a:txBody>
                  <a:tcPr/>
                </a:tc>
                <a:tc>
                  <a:txBody>
                    <a:bodyPr/>
                    <a:lstStyle/>
                    <a:p>
                      <a:r>
                        <a:rPr lang="en-US" sz="1600" dirty="0"/>
                        <a:t>Constraint</a:t>
                      </a:r>
                    </a:p>
                  </a:txBody>
                  <a:tcPr/>
                </a:tc>
                <a:tc>
                  <a:txBody>
                    <a:bodyPr/>
                    <a:lstStyle/>
                    <a:p>
                      <a:r>
                        <a:rPr lang="en-US" sz="1600" dirty="0"/>
                        <a:t>Null</a:t>
                      </a:r>
                    </a:p>
                  </a:txBody>
                  <a:tcPr/>
                </a:tc>
                <a:tc>
                  <a:txBody>
                    <a:bodyPr/>
                    <a:lstStyle/>
                    <a:p>
                      <a:r>
                        <a:rPr lang="en-US" sz="1600" dirty="0"/>
                        <a:t>Description</a:t>
                      </a:r>
                    </a:p>
                  </a:txBody>
                  <a:tcPr/>
                </a:tc>
                <a:extLst>
                  <a:ext uri="{0D108BD9-81ED-4DB2-BD59-A6C34878D82A}">
                    <a16:rowId xmlns:a16="http://schemas.microsoft.com/office/drawing/2014/main" val="4140088032"/>
                  </a:ext>
                </a:extLst>
              </a:tr>
              <a:tr h="598063">
                <a:tc>
                  <a:txBody>
                    <a:bodyPr/>
                    <a:lstStyle/>
                    <a:p>
                      <a:r>
                        <a:rPr lang="en-US" sz="1600" dirty="0" err="1"/>
                        <a:t>sa_id</a:t>
                      </a:r>
                      <a:endParaRPr lang="en-IN" sz="1600" dirty="0"/>
                    </a:p>
                  </a:txBody>
                  <a:tcPr/>
                </a:tc>
                <a:tc>
                  <a:txBody>
                    <a:bodyPr/>
                    <a:lstStyle/>
                    <a:p>
                      <a:r>
                        <a:rPr lang="en-US" sz="1600" dirty="0" err="1"/>
                        <a:t>Int</a:t>
                      </a:r>
                      <a:endParaRPr lang="en-IN" sz="1600" dirty="0"/>
                    </a:p>
                  </a:txBody>
                  <a:tcPr/>
                </a:tc>
                <a:tc>
                  <a:txBody>
                    <a:bodyPr/>
                    <a:lstStyle/>
                    <a:p>
                      <a:r>
                        <a:rPr lang="en-US" sz="1600" dirty="0"/>
                        <a:t>3</a:t>
                      </a:r>
                      <a:endParaRPr lang="en-IN" sz="1600" dirty="0"/>
                    </a:p>
                  </a:txBody>
                  <a:tcPr/>
                </a:tc>
                <a:tc>
                  <a:txBody>
                    <a:bodyPr/>
                    <a:lstStyle/>
                    <a:p>
                      <a:pPr algn="ctr"/>
                      <a:r>
                        <a:rPr lang="en-US" sz="1600" dirty="0"/>
                        <a:t>Primary Key</a:t>
                      </a:r>
                      <a:endParaRPr lang="en-IN" sz="1600" dirty="0"/>
                    </a:p>
                  </a:txBody>
                  <a:tcPr/>
                </a:tc>
                <a:tc>
                  <a:txBody>
                    <a:bodyPr/>
                    <a:lstStyle/>
                    <a:p>
                      <a:r>
                        <a:rPr lang="en-US" sz="1600" dirty="0"/>
                        <a:t>Not</a:t>
                      </a:r>
                      <a:r>
                        <a:rPr lang="en-US" sz="1600" baseline="0" dirty="0"/>
                        <a:t> Null</a:t>
                      </a:r>
                      <a:endParaRPr lang="en-IN" sz="1600" dirty="0"/>
                    </a:p>
                  </a:txBody>
                  <a:tcPr/>
                </a:tc>
                <a:tc>
                  <a:txBody>
                    <a:bodyPr/>
                    <a:lstStyle/>
                    <a:p>
                      <a:r>
                        <a:rPr lang="en-US" sz="1600" dirty="0"/>
                        <a:t>Auto</a:t>
                      </a:r>
                      <a:r>
                        <a:rPr lang="en-US" sz="1600" baseline="0" dirty="0"/>
                        <a:t> increment</a:t>
                      </a:r>
                      <a:endParaRPr lang="en-IN" sz="1600" dirty="0"/>
                    </a:p>
                  </a:txBody>
                  <a:tcPr/>
                </a:tc>
                <a:extLst>
                  <a:ext uri="{0D108BD9-81ED-4DB2-BD59-A6C34878D82A}">
                    <a16:rowId xmlns:a16="http://schemas.microsoft.com/office/drawing/2014/main" val="2756811253"/>
                  </a:ext>
                </a:extLst>
              </a:tr>
              <a:tr h="598063">
                <a:tc>
                  <a:txBody>
                    <a:bodyPr/>
                    <a:lstStyle/>
                    <a:p>
                      <a:r>
                        <a:rPr lang="en-US" sz="1600" dirty="0" err="1"/>
                        <a:t>course_id</a:t>
                      </a:r>
                      <a:endParaRPr lang="en-IN" sz="1600" dirty="0"/>
                    </a:p>
                  </a:txBody>
                  <a:tcPr/>
                </a:tc>
                <a:tc>
                  <a:txBody>
                    <a:bodyPr/>
                    <a:lstStyle/>
                    <a:p>
                      <a:r>
                        <a:rPr lang="en-US" sz="1600" dirty="0" err="1"/>
                        <a:t>Int</a:t>
                      </a:r>
                      <a:endParaRPr lang="en-IN" sz="1600" dirty="0"/>
                    </a:p>
                  </a:txBody>
                  <a:tcPr/>
                </a:tc>
                <a:tc>
                  <a:txBody>
                    <a:bodyPr/>
                    <a:lstStyle/>
                    <a:p>
                      <a:r>
                        <a:rPr lang="en-US" sz="1600" dirty="0"/>
                        <a:t>3</a:t>
                      </a:r>
                      <a:endParaRPr lang="en-IN" sz="1600" dirty="0"/>
                    </a:p>
                  </a:txBody>
                  <a:tcPr/>
                </a:tc>
                <a:tc>
                  <a:txBody>
                    <a:bodyPr/>
                    <a:lstStyle/>
                    <a:p>
                      <a:pPr algn="ctr"/>
                      <a:r>
                        <a:rPr lang="en-US" sz="1600" dirty="0"/>
                        <a:t>Foreign Key</a:t>
                      </a:r>
                      <a:endParaRPr lang="en-IN" sz="1600" dirty="0"/>
                    </a:p>
                  </a:txBody>
                  <a:tcPr/>
                </a:tc>
                <a:tc>
                  <a:txBody>
                    <a:bodyPr/>
                    <a:lstStyle/>
                    <a:p>
                      <a:r>
                        <a:rPr lang="en-US" sz="1600" dirty="0"/>
                        <a:t>Not</a:t>
                      </a:r>
                      <a:r>
                        <a:rPr lang="en-US" sz="1600" baseline="0" dirty="0"/>
                        <a:t> Null</a:t>
                      </a:r>
                      <a:endParaRPr lang="en-IN" sz="1600" dirty="0"/>
                    </a:p>
                  </a:txBody>
                  <a:tcPr/>
                </a:tc>
                <a:tc>
                  <a:txBody>
                    <a:bodyPr/>
                    <a:lstStyle/>
                    <a:p>
                      <a:r>
                        <a:rPr lang="en-US" sz="1600" dirty="0"/>
                        <a:t>Course table</a:t>
                      </a:r>
                      <a:endParaRPr lang="en-IN" sz="1600" dirty="0"/>
                    </a:p>
                  </a:txBody>
                  <a:tcPr/>
                </a:tc>
                <a:extLst>
                  <a:ext uri="{0D108BD9-81ED-4DB2-BD59-A6C34878D82A}">
                    <a16:rowId xmlns:a16="http://schemas.microsoft.com/office/drawing/2014/main" val="2479324202"/>
                  </a:ext>
                </a:extLst>
              </a:tr>
              <a:tr h="598063">
                <a:tc>
                  <a:txBody>
                    <a:bodyPr/>
                    <a:lstStyle/>
                    <a:p>
                      <a:r>
                        <a:rPr lang="en-US" sz="1600" dirty="0" err="1"/>
                        <a:t>sem_id</a:t>
                      </a:r>
                      <a:endParaRPr lang="en-IN" sz="1600" dirty="0"/>
                    </a:p>
                  </a:txBody>
                  <a:tcPr/>
                </a:tc>
                <a:tc>
                  <a:txBody>
                    <a:bodyPr/>
                    <a:lstStyle/>
                    <a:p>
                      <a:r>
                        <a:rPr lang="en-US" sz="1600" dirty="0" err="1"/>
                        <a:t>Int</a:t>
                      </a:r>
                      <a:endParaRPr lang="en-IN" sz="1600" dirty="0"/>
                    </a:p>
                  </a:txBody>
                  <a:tcPr/>
                </a:tc>
                <a:tc>
                  <a:txBody>
                    <a:bodyPr/>
                    <a:lstStyle/>
                    <a:p>
                      <a:r>
                        <a:rPr lang="en-US" sz="1600" dirty="0"/>
                        <a:t>3</a:t>
                      </a:r>
                      <a:endParaRPr lang="en-IN" sz="1600" dirty="0"/>
                    </a:p>
                  </a:txBody>
                  <a:tcPr/>
                </a:tc>
                <a:tc>
                  <a:txBody>
                    <a:bodyPr/>
                    <a:lstStyle/>
                    <a:p>
                      <a:pPr algn="ctr"/>
                      <a:r>
                        <a:rPr lang="en-US" sz="1600" dirty="0"/>
                        <a:t>Foreign Key</a:t>
                      </a:r>
                      <a:endParaRPr lang="en-IN" sz="1600" dirty="0"/>
                    </a:p>
                  </a:txBody>
                  <a:tcPr/>
                </a:tc>
                <a:tc>
                  <a:txBody>
                    <a:bodyPr/>
                    <a:lstStyle/>
                    <a:p>
                      <a:r>
                        <a:rPr lang="en-US" sz="1600" dirty="0"/>
                        <a:t>Not</a:t>
                      </a:r>
                      <a:r>
                        <a:rPr lang="en-US" sz="1600" baseline="0" dirty="0"/>
                        <a:t> Null</a:t>
                      </a:r>
                      <a:endParaRPr lang="en-IN" sz="1600" dirty="0"/>
                    </a:p>
                  </a:txBody>
                  <a:tcPr/>
                </a:tc>
                <a:tc>
                  <a:txBody>
                    <a:bodyPr/>
                    <a:lstStyle/>
                    <a:p>
                      <a:r>
                        <a:rPr lang="en-US" sz="1600" dirty="0"/>
                        <a:t>Semester table</a:t>
                      </a:r>
                      <a:endParaRPr lang="en-IN" sz="1600" dirty="0"/>
                    </a:p>
                  </a:txBody>
                  <a:tcPr/>
                </a:tc>
                <a:extLst>
                  <a:ext uri="{0D108BD9-81ED-4DB2-BD59-A6C34878D82A}">
                    <a16:rowId xmlns:a16="http://schemas.microsoft.com/office/drawing/2014/main" val="2637238959"/>
                  </a:ext>
                </a:extLst>
              </a:tr>
              <a:tr h="598063">
                <a:tc>
                  <a:txBody>
                    <a:bodyPr/>
                    <a:lstStyle/>
                    <a:p>
                      <a:r>
                        <a:rPr lang="en-US" sz="1600" dirty="0" err="1"/>
                        <a:t>sub_id</a:t>
                      </a:r>
                      <a:endParaRPr lang="en-IN" sz="1600" dirty="0"/>
                    </a:p>
                  </a:txBody>
                  <a:tcPr/>
                </a:tc>
                <a:tc>
                  <a:txBody>
                    <a:bodyPr/>
                    <a:lstStyle/>
                    <a:p>
                      <a:r>
                        <a:rPr lang="en-US" sz="1600" dirty="0" err="1"/>
                        <a:t>Int</a:t>
                      </a:r>
                      <a:endParaRPr lang="en-IN" sz="1600" dirty="0"/>
                    </a:p>
                  </a:txBody>
                  <a:tcPr/>
                </a:tc>
                <a:tc>
                  <a:txBody>
                    <a:bodyPr/>
                    <a:lstStyle/>
                    <a:p>
                      <a:r>
                        <a:rPr lang="en-US" sz="1600" dirty="0"/>
                        <a:t>3</a:t>
                      </a:r>
                      <a:endParaRPr lang="en-IN"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Foreign Key</a:t>
                      </a:r>
                      <a:endParaRPr lang="en-IN" sz="1600" dirty="0"/>
                    </a:p>
                  </a:txBody>
                  <a:tcPr/>
                </a:tc>
                <a:tc>
                  <a:txBody>
                    <a:bodyPr/>
                    <a:lstStyle/>
                    <a:p>
                      <a:r>
                        <a:rPr lang="en-US" sz="1600" dirty="0"/>
                        <a:t>Not</a:t>
                      </a:r>
                      <a:r>
                        <a:rPr lang="en-US" sz="1600" baseline="0" dirty="0"/>
                        <a:t> Null</a:t>
                      </a:r>
                      <a:endParaRPr lang="en-IN" sz="1600" dirty="0"/>
                    </a:p>
                  </a:txBody>
                  <a:tcPr/>
                </a:tc>
                <a:tc>
                  <a:txBody>
                    <a:bodyPr/>
                    <a:lstStyle/>
                    <a:p>
                      <a:r>
                        <a:rPr lang="en-US" sz="1600" dirty="0"/>
                        <a:t>Subject table</a:t>
                      </a:r>
                      <a:endParaRPr lang="en-IN" sz="1600" dirty="0"/>
                    </a:p>
                  </a:txBody>
                  <a:tcPr/>
                </a:tc>
                <a:extLst>
                  <a:ext uri="{0D108BD9-81ED-4DB2-BD59-A6C34878D82A}">
                    <a16:rowId xmlns:a16="http://schemas.microsoft.com/office/drawing/2014/main" val="1260746501"/>
                  </a:ext>
                </a:extLst>
              </a:tr>
              <a:tr h="598063">
                <a:tc>
                  <a:txBody>
                    <a:bodyPr/>
                    <a:lstStyle/>
                    <a:p>
                      <a:r>
                        <a:rPr lang="en-US" sz="1600" dirty="0" err="1"/>
                        <a:t>t_id</a:t>
                      </a:r>
                      <a:endParaRPr lang="en-IN" sz="1600" dirty="0"/>
                    </a:p>
                  </a:txBody>
                  <a:tcPr/>
                </a:tc>
                <a:tc>
                  <a:txBody>
                    <a:bodyPr/>
                    <a:lstStyle/>
                    <a:p>
                      <a:r>
                        <a:rPr lang="en-US" sz="1600" dirty="0" err="1"/>
                        <a:t>Int</a:t>
                      </a:r>
                      <a:endParaRPr lang="en-IN" sz="1600" dirty="0"/>
                    </a:p>
                  </a:txBody>
                  <a:tcPr/>
                </a:tc>
                <a:tc>
                  <a:txBody>
                    <a:bodyPr/>
                    <a:lstStyle/>
                    <a:p>
                      <a:r>
                        <a:rPr lang="en-US" sz="1600" dirty="0"/>
                        <a:t>3</a:t>
                      </a:r>
                      <a:endParaRPr lang="en-IN"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Foreign Key</a:t>
                      </a:r>
                      <a:endParaRPr lang="en-IN" sz="1600" dirty="0"/>
                    </a:p>
                  </a:txBody>
                  <a:tcPr/>
                </a:tc>
                <a:tc>
                  <a:txBody>
                    <a:bodyPr/>
                    <a:lstStyle/>
                    <a:p>
                      <a:r>
                        <a:rPr lang="en-US" sz="1600" dirty="0"/>
                        <a:t>Not</a:t>
                      </a:r>
                      <a:r>
                        <a:rPr lang="en-US" sz="1600" baseline="0" dirty="0"/>
                        <a:t> Null</a:t>
                      </a:r>
                      <a:endParaRPr lang="en-IN" sz="1600" dirty="0"/>
                    </a:p>
                  </a:txBody>
                  <a:tcPr/>
                </a:tc>
                <a:tc>
                  <a:txBody>
                    <a:bodyPr/>
                    <a:lstStyle/>
                    <a:p>
                      <a:r>
                        <a:rPr lang="en-US" sz="1600" dirty="0"/>
                        <a:t>Teacher table</a:t>
                      </a:r>
                      <a:endParaRPr lang="en-IN" sz="1600" dirty="0"/>
                    </a:p>
                  </a:txBody>
                  <a:tcPr/>
                </a:tc>
                <a:extLst>
                  <a:ext uri="{0D108BD9-81ED-4DB2-BD59-A6C34878D82A}">
                    <a16:rowId xmlns:a16="http://schemas.microsoft.com/office/drawing/2014/main" val="90832870"/>
                  </a:ext>
                </a:extLst>
              </a:tr>
              <a:tr h="598063">
                <a:tc>
                  <a:txBody>
                    <a:bodyPr/>
                    <a:lstStyle/>
                    <a:p>
                      <a:r>
                        <a:rPr lang="en-IN" sz="1600" dirty="0" err="1"/>
                        <a:t>academic_year</a:t>
                      </a:r>
                      <a:endParaRPr lang="en-IN" sz="1600" dirty="0"/>
                    </a:p>
                  </a:txBody>
                  <a:tcPr/>
                </a:tc>
                <a:tc>
                  <a:txBody>
                    <a:bodyPr/>
                    <a:lstStyle/>
                    <a:p>
                      <a:r>
                        <a:rPr lang="en-US" sz="1600" dirty="0"/>
                        <a:t>Varchar </a:t>
                      </a:r>
                      <a:endParaRPr lang="en-IN" sz="1600" dirty="0"/>
                    </a:p>
                  </a:txBody>
                  <a:tcPr/>
                </a:tc>
                <a:tc>
                  <a:txBody>
                    <a:bodyPr/>
                    <a:lstStyle/>
                    <a:p>
                      <a:r>
                        <a:rPr lang="en-US" sz="1600" dirty="0"/>
                        <a:t>20</a:t>
                      </a:r>
                      <a:endParaRPr lang="en-IN" sz="1600" dirty="0"/>
                    </a:p>
                  </a:txBody>
                  <a:tcPr/>
                </a:tc>
                <a:tc>
                  <a:txBody>
                    <a:bodyPr/>
                    <a:lstStyle/>
                    <a:p>
                      <a:pPr algn="ctr"/>
                      <a:r>
                        <a:rPr lang="en-US" sz="3200" dirty="0"/>
                        <a:t>-</a:t>
                      </a:r>
                      <a:endParaRPr lang="en-IN" sz="3200" dirty="0"/>
                    </a:p>
                  </a:txBody>
                  <a:tcPr/>
                </a:tc>
                <a:tc>
                  <a:txBody>
                    <a:bodyPr/>
                    <a:lstStyle/>
                    <a:p>
                      <a:r>
                        <a:rPr lang="en-US" sz="1600" dirty="0"/>
                        <a:t>Not</a:t>
                      </a:r>
                      <a:r>
                        <a:rPr lang="en-US" sz="1600" baseline="0" dirty="0"/>
                        <a:t> Null</a:t>
                      </a:r>
                      <a:endParaRPr lang="en-IN" sz="1600" dirty="0"/>
                    </a:p>
                  </a:txBody>
                  <a:tcPr/>
                </a:tc>
                <a:tc>
                  <a:txBody>
                    <a:bodyPr/>
                    <a:lstStyle/>
                    <a:p>
                      <a:r>
                        <a:rPr lang="en-US" sz="1600" dirty="0"/>
                        <a:t>Academic year </a:t>
                      </a:r>
                      <a:endParaRPr lang="en-IN" sz="1600" dirty="0"/>
                    </a:p>
                  </a:txBody>
                  <a:tcPr/>
                </a:tc>
                <a:extLst>
                  <a:ext uri="{0D108BD9-81ED-4DB2-BD59-A6C34878D82A}">
                    <a16:rowId xmlns:a16="http://schemas.microsoft.com/office/drawing/2014/main" val="3995913792"/>
                  </a:ext>
                </a:extLst>
              </a:tr>
            </a:tbl>
          </a:graphicData>
        </a:graphic>
      </p:graphicFrame>
    </p:spTree>
    <p:extLst>
      <p:ext uri="{BB962C8B-B14F-4D97-AF65-F5344CB8AC3E}">
        <p14:creationId xmlns:p14="http://schemas.microsoft.com/office/powerpoint/2010/main" val="245801912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p:cNvSpPr txBox="1">
            <a:spLocks/>
          </p:cNvSpPr>
          <p:nvPr/>
        </p:nvSpPr>
        <p:spPr>
          <a:xfrm>
            <a:off x="556847" y="338748"/>
            <a:ext cx="10515600" cy="452560"/>
          </a:xfrm>
          <a:prstGeom prst="rect">
            <a:avLst/>
          </a:prstGeom>
        </p:spPr>
        <p:txBody>
          <a:bodyP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457200" indent="-457200">
              <a:buFont typeface="Wingdings" panose="05000000000000000000" pitchFamily="2" charset="2"/>
              <a:buChar char="Ø"/>
            </a:pPr>
            <a:r>
              <a:rPr lang="en-US" sz="2800" dirty="0">
                <a:latin typeface="Algerian" panose="04020705040A02060702" pitchFamily="82" charset="0"/>
              </a:rPr>
              <a:t>Lecture information:-</a:t>
            </a:r>
            <a:endParaRPr lang="en-IN" sz="2800" dirty="0">
              <a:latin typeface="Algerian" panose="04020705040A02060702" pitchFamily="82"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877024474"/>
              </p:ext>
            </p:extLst>
          </p:nvPr>
        </p:nvGraphicFramePr>
        <p:xfrm>
          <a:off x="959339" y="1001019"/>
          <a:ext cx="9972432" cy="5533710"/>
        </p:xfrm>
        <a:graphic>
          <a:graphicData uri="http://schemas.openxmlformats.org/drawingml/2006/table">
            <a:tbl>
              <a:tblPr firstRow="1" bandRow="1">
                <a:tableStyleId>{B301B821-A1FF-4177-AEE7-76D212191A09}</a:tableStyleId>
              </a:tblPr>
              <a:tblGrid>
                <a:gridCol w="1662072">
                  <a:extLst>
                    <a:ext uri="{9D8B030D-6E8A-4147-A177-3AD203B41FA5}">
                      <a16:colId xmlns:a16="http://schemas.microsoft.com/office/drawing/2014/main" val="2587523859"/>
                    </a:ext>
                  </a:extLst>
                </a:gridCol>
                <a:gridCol w="1662072">
                  <a:extLst>
                    <a:ext uri="{9D8B030D-6E8A-4147-A177-3AD203B41FA5}">
                      <a16:colId xmlns:a16="http://schemas.microsoft.com/office/drawing/2014/main" val="3795940160"/>
                    </a:ext>
                  </a:extLst>
                </a:gridCol>
                <a:gridCol w="1662072">
                  <a:extLst>
                    <a:ext uri="{9D8B030D-6E8A-4147-A177-3AD203B41FA5}">
                      <a16:colId xmlns:a16="http://schemas.microsoft.com/office/drawing/2014/main" val="2685273808"/>
                    </a:ext>
                  </a:extLst>
                </a:gridCol>
                <a:gridCol w="1662072">
                  <a:extLst>
                    <a:ext uri="{9D8B030D-6E8A-4147-A177-3AD203B41FA5}">
                      <a16:colId xmlns:a16="http://schemas.microsoft.com/office/drawing/2014/main" val="2765359511"/>
                    </a:ext>
                  </a:extLst>
                </a:gridCol>
                <a:gridCol w="1662072">
                  <a:extLst>
                    <a:ext uri="{9D8B030D-6E8A-4147-A177-3AD203B41FA5}">
                      <a16:colId xmlns:a16="http://schemas.microsoft.com/office/drawing/2014/main" val="1199415281"/>
                    </a:ext>
                  </a:extLst>
                </a:gridCol>
                <a:gridCol w="1662072">
                  <a:extLst>
                    <a:ext uri="{9D8B030D-6E8A-4147-A177-3AD203B41FA5}">
                      <a16:colId xmlns:a16="http://schemas.microsoft.com/office/drawing/2014/main" val="2472294301"/>
                    </a:ext>
                  </a:extLst>
                </a:gridCol>
              </a:tblGrid>
              <a:tr h="446826">
                <a:tc>
                  <a:txBody>
                    <a:bodyPr/>
                    <a:lstStyle/>
                    <a:p>
                      <a:r>
                        <a:rPr lang="en-US" sz="1600" dirty="0"/>
                        <a:t>File name</a:t>
                      </a:r>
                    </a:p>
                  </a:txBody>
                  <a:tcPr/>
                </a:tc>
                <a:tc>
                  <a:txBody>
                    <a:bodyPr/>
                    <a:lstStyle/>
                    <a:p>
                      <a:r>
                        <a:rPr lang="en-US" sz="1600" dirty="0"/>
                        <a:t>Data</a:t>
                      </a:r>
                      <a:r>
                        <a:rPr lang="en-US" sz="1600" baseline="0" dirty="0"/>
                        <a:t> type</a:t>
                      </a:r>
                      <a:endParaRPr lang="en-US" sz="1600" dirty="0"/>
                    </a:p>
                  </a:txBody>
                  <a:tcPr/>
                </a:tc>
                <a:tc>
                  <a:txBody>
                    <a:bodyPr/>
                    <a:lstStyle/>
                    <a:p>
                      <a:r>
                        <a:rPr lang="en-US" sz="1600" dirty="0"/>
                        <a:t>Length</a:t>
                      </a:r>
                    </a:p>
                  </a:txBody>
                  <a:tcPr/>
                </a:tc>
                <a:tc>
                  <a:txBody>
                    <a:bodyPr/>
                    <a:lstStyle/>
                    <a:p>
                      <a:r>
                        <a:rPr lang="en-US" sz="1600" dirty="0"/>
                        <a:t>Constraint</a:t>
                      </a:r>
                    </a:p>
                  </a:txBody>
                  <a:tcPr/>
                </a:tc>
                <a:tc>
                  <a:txBody>
                    <a:bodyPr/>
                    <a:lstStyle/>
                    <a:p>
                      <a:r>
                        <a:rPr lang="en-US" sz="1600" dirty="0"/>
                        <a:t>Null</a:t>
                      </a:r>
                    </a:p>
                  </a:txBody>
                  <a:tcPr/>
                </a:tc>
                <a:tc>
                  <a:txBody>
                    <a:bodyPr/>
                    <a:lstStyle/>
                    <a:p>
                      <a:r>
                        <a:rPr lang="en-US" sz="1600" dirty="0"/>
                        <a:t>Description</a:t>
                      </a:r>
                    </a:p>
                  </a:txBody>
                  <a:tcPr/>
                </a:tc>
                <a:extLst>
                  <a:ext uri="{0D108BD9-81ED-4DB2-BD59-A6C34878D82A}">
                    <a16:rowId xmlns:a16="http://schemas.microsoft.com/office/drawing/2014/main" val="3196242641"/>
                  </a:ext>
                </a:extLst>
              </a:tr>
              <a:tr h="446826">
                <a:tc>
                  <a:txBody>
                    <a:bodyPr/>
                    <a:lstStyle/>
                    <a:p>
                      <a:r>
                        <a:rPr lang="en-US" sz="1600" dirty="0" err="1"/>
                        <a:t>lec_id</a:t>
                      </a:r>
                      <a:endParaRPr lang="en-IN" sz="1600" dirty="0"/>
                    </a:p>
                  </a:txBody>
                  <a:tcPr/>
                </a:tc>
                <a:tc>
                  <a:txBody>
                    <a:bodyPr/>
                    <a:lstStyle/>
                    <a:p>
                      <a:r>
                        <a:rPr lang="en-US" sz="1600" dirty="0" err="1"/>
                        <a:t>Int</a:t>
                      </a:r>
                      <a:endParaRPr lang="en-IN" sz="1600" dirty="0"/>
                    </a:p>
                  </a:txBody>
                  <a:tcPr/>
                </a:tc>
                <a:tc>
                  <a:txBody>
                    <a:bodyPr/>
                    <a:lstStyle/>
                    <a:p>
                      <a:r>
                        <a:rPr lang="en-US" sz="1600" dirty="0"/>
                        <a:t>3</a:t>
                      </a:r>
                      <a:endParaRPr lang="en-IN" sz="1600" dirty="0"/>
                    </a:p>
                  </a:txBody>
                  <a:tcPr/>
                </a:tc>
                <a:tc>
                  <a:txBody>
                    <a:bodyPr/>
                    <a:lstStyle/>
                    <a:p>
                      <a:pPr algn="ctr"/>
                      <a:r>
                        <a:rPr lang="en-US" sz="1600" dirty="0"/>
                        <a:t>Primary Key</a:t>
                      </a:r>
                      <a:endParaRPr lang="en-IN" sz="1600" dirty="0"/>
                    </a:p>
                  </a:txBody>
                  <a:tcPr/>
                </a:tc>
                <a:tc>
                  <a:txBody>
                    <a:bodyPr/>
                    <a:lstStyle/>
                    <a:p>
                      <a:r>
                        <a:rPr lang="en-US" sz="1600" dirty="0"/>
                        <a:t>Not Null</a:t>
                      </a:r>
                      <a:endParaRPr lang="en-IN" sz="1600" dirty="0"/>
                    </a:p>
                  </a:txBody>
                  <a:tcPr/>
                </a:tc>
                <a:tc>
                  <a:txBody>
                    <a:bodyPr/>
                    <a:lstStyle/>
                    <a:p>
                      <a:r>
                        <a:rPr lang="en-US" sz="1600" dirty="0"/>
                        <a:t>Auto</a:t>
                      </a:r>
                      <a:r>
                        <a:rPr lang="en-US" sz="1600" baseline="0" dirty="0"/>
                        <a:t> increment</a:t>
                      </a:r>
                      <a:endParaRPr lang="en-IN" sz="1600" dirty="0"/>
                    </a:p>
                  </a:txBody>
                  <a:tcPr/>
                </a:tc>
                <a:extLst>
                  <a:ext uri="{0D108BD9-81ED-4DB2-BD59-A6C34878D82A}">
                    <a16:rowId xmlns:a16="http://schemas.microsoft.com/office/drawing/2014/main" val="1193138690"/>
                  </a:ext>
                </a:extLst>
              </a:tr>
              <a:tr h="479252">
                <a:tc>
                  <a:txBody>
                    <a:bodyPr/>
                    <a:lstStyle/>
                    <a:p>
                      <a:r>
                        <a:rPr lang="en-US" sz="1600" dirty="0" err="1"/>
                        <a:t>lec_date</a:t>
                      </a:r>
                      <a:endParaRPr lang="en-IN" sz="1600" dirty="0"/>
                    </a:p>
                  </a:txBody>
                  <a:tcPr/>
                </a:tc>
                <a:tc>
                  <a:txBody>
                    <a:bodyPr/>
                    <a:lstStyle/>
                    <a:p>
                      <a:r>
                        <a:rPr lang="en-US" sz="1600" dirty="0"/>
                        <a:t>Date</a:t>
                      </a:r>
                      <a:endParaRPr lang="en-IN" sz="1600" dirty="0"/>
                    </a:p>
                  </a:txBody>
                  <a:tcPr/>
                </a:tc>
                <a:tc>
                  <a:txBody>
                    <a:bodyPr/>
                    <a:lstStyle/>
                    <a:p>
                      <a:pPr algn="ctr"/>
                      <a:endParaRPr lang="en-IN" sz="3200" dirty="0"/>
                    </a:p>
                  </a:txBody>
                  <a:tcPr/>
                </a:tc>
                <a:tc>
                  <a:txBody>
                    <a:bodyPr/>
                    <a:lstStyle/>
                    <a:p>
                      <a:pPr algn="ctr"/>
                      <a:r>
                        <a:rPr lang="en-US" sz="3200" dirty="0"/>
                        <a:t>-</a:t>
                      </a:r>
                      <a:endParaRPr lang="en-IN" sz="3200" dirty="0"/>
                    </a:p>
                  </a:txBody>
                  <a:tcPr/>
                </a:tc>
                <a:tc>
                  <a:txBody>
                    <a:bodyPr/>
                    <a:lstStyle/>
                    <a:p>
                      <a:r>
                        <a:rPr lang="en-US" sz="1600" dirty="0"/>
                        <a:t>Not Null</a:t>
                      </a:r>
                      <a:endParaRPr lang="en-IN" sz="1600" dirty="0"/>
                    </a:p>
                  </a:txBody>
                  <a:tcPr/>
                </a:tc>
                <a:tc>
                  <a:txBody>
                    <a:bodyPr/>
                    <a:lstStyle/>
                    <a:p>
                      <a:r>
                        <a:rPr lang="en-US" sz="1600" dirty="0"/>
                        <a:t>Lecture of date</a:t>
                      </a:r>
                      <a:endParaRPr lang="en-IN" sz="1600" dirty="0"/>
                    </a:p>
                  </a:txBody>
                  <a:tcPr/>
                </a:tc>
                <a:extLst>
                  <a:ext uri="{0D108BD9-81ED-4DB2-BD59-A6C34878D82A}">
                    <a16:rowId xmlns:a16="http://schemas.microsoft.com/office/drawing/2014/main" val="34449504"/>
                  </a:ext>
                </a:extLst>
              </a:tr>
              <a:tr h="446826">
                <a:tc>
                  <a:txBody>
                    <a:bodyPr/>
                    <a:lstStyle/>
                    <a:p>
                      <a:r>
                        <a:rPr lang="en-US" sz="1600" dirty="0" err="1"/>
                        <a:t>course_id</a:t>
                      </a:r>
                      <a:endParaRPr lang="en-IN" sz="1600" dirty="0"/>
                    </a:p>
                  </a:txBody>
                  <a:tcPr/>
                </a:tc>
                <a:tc>
                  <a:txBody>
                    <a:bodyPr/>
                    <a:lstStyle/>
                    <a:p>
                      <a:r>
                        <a:rPr lang="en-US" sz="1600" dirty="0" err="1"/>
                        <a:t>Int</a:t>
                      </a:r>
                      <a:endParaRPr lang="en-IN" sz="1600" dirty="0"/>
                    </a:p>
                  </a:txBody>
                  <a:tcPr/>
                </a:tc>
                <a:tc>
                  <a:txBody>
                    <a:bodyPr/>
                    <a:lstStyle/>
                    <a:p>
                      <a:r>
                        <a:rPr lang="en-US" sz="1600" dirty="0"/>
                        <a:t>3</a:t>
                      </a:r>
                      <a:endParaRPr lang="en-IN" sz="1600" dirty="0"/>
                    </a:p>
                  </a:txBody>
                  <a:tcPr/>
                </a:tc>
                <a:tc>
                  <a:txBody>
                    <a:bodyPr/>
                    <a:lstStyle/>
                    <a:p>
                      <a:pPr algn="ctr"/>
                      <a:r>
                        <a:rPr lang="en-US" sz="1600" dirty="0"/>
                        <a:t>Foreign Key</a:t>
                      </a:r>
                      <a:endParaRPr lang="en-IN"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Not Null</a:t>
                      </a:r>
                      <a:endParaRPr lang="en-IN" sz="1600" dirty="0"/>
                    </a:p>
                  </a:txBody>
                  <a:tcPr/>
                </a:tc>
                <a:tc>
                  <a:txBody>
                    <a:bodyPr/>
                    <a:lstStyle/>
                    <a:p>
                      <a:r>
                        <a:rPr lang="en-US" sz="1600" dirty="0"/>
                        <a:t>Course table</a:t>
                      </a:r>
                      <a:endParaRPr lang="en-IN" sz="1600" dirty="0"/>
                    </a:p>
                  </a:txBody>
                  <a:tcPr/>
                </a:tc>
                <a:extLst>
                  <a:ext uri="{0D108BD9-81ED-4DB2-BD59-A6C34878D82A}">
                    <a16:rowId xmlns:a16="http://schemas.microsoft.com/office/drawing/2014/main" val="102062166"/>
                  </a:ext>
                </a:extLst>
              </a:tr>
              <a:tr h="446826">
                <a:tc>
                  <a:txBody>
                    <a:bodyPr/>
                    <a:lstStyle/>
                    <a:p>
                      <a:r>
                        <a:rPr lang="en-US" sz="1600" dirty="0" err="1"/>
                        <a:t>sem_id</a:t>
                      </a:r>
                      <a:endParaRPr lang="en-IN" sz="1600" dirty="0"/>
                    </a:p>
                  </a:txBody>
                  <a:tcPr/>
                </a:tc>
                <a:tc>
                  <a:txBody>
                    <a:bodyPr/>
                    <a:lstStyle/>
                    <a:p>
                      <a:r>
                        <a:rPr lang="en-US" sz="1600" dirty="0" err="1"/>
                        <a:t>Int</a:t>
                      </a:r>
                      <a:endParaRPr lang="en-IN" sz="1600" dirty="0"/>
                    </a:p>
                  </a:txBody>
                  <a:tcPr/>
                </a:tc>
                <a:tc>
                  <a:txBody>
                    <a:bodyPr/>
                    <a:lstStyle/>
                    <a:p>
                      <a:r>
                        <a:rPr lang="en-US" sz="1600" dirty="0"/>
                        <a:t>3</a:t>
                      </a:r>
                      <a:endParaRPr lang="en-IN" sz="1600" dirty="0"/>
                    </a:p>
                  </a:txBody>
                  <a:tcPr/>
                </a:tc>
                <a:tc>
                  <a:txBody>
                    <a:bodyPr/>
                    <a:lstStyle/>
                    <a:p>
                      <a:pPr algn="ctr"/>
                      <a:r>
                        <a:rPr lang="en-US" sz="1600" dirty="0"/>
                        <a:t>Foreign Key</a:t>
                      </a:r>
                      <a:endParaRPr lang="en-IN"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Not Null</a:t>
                      </a:r>
                      <a:endParaRPr lang="en-IN" sz="1600" dirty="0"/>
                    </a:p>
                  </a:txBody>
                  <a:tcPr/>
                </a:tc>
                <a:tc>
                  <a:txBody>
                    <a:bodyPr/>
                    <a:lstStyle/>
                    <a:p>
                      <a:r>
                        <a:rPr lang="en-US" sz="1600" dirty="0"/>
                        <a:t>Semester table</a:t>
                      </a:r>
                      <a:endParaRPr lang="en-IN" sz="1600" dirty="0"/>
                    </a:p>
                  </a:txBody>
                  <a:tcPr/>
                </a:tc>
                <a:extLst>
                  <a:ext uri="{0D108BD9-81ED-4DB2-BD59-A6C34878D82A}">
                    <a16:rowId xmlns:a16="http://schemas.microsoft.com/office/drawing/2014/main" val="3461446342"/>
                  </a:ext>
                </a:extLst>
              </a:tr>
              <a:tr h="446826">
                <a:tc>
                  <a:txBody>
                    <a:bodyPr/>
                    <a:lstStyle/>
                    <a:p>
                      <a:r>
                        <a:rPr lang="en-US" sz="1600" dirty="0" err="1"/>
                        <a:t>lec_no</a:t>
                      </a:r>
                      <a:endParaRPr lang="en-IN" sz="1600" dirty="0"/>
                    </a:p>
                  </a:txBody>
                  <a:tcPr/>
                </a:tc>
                <a:tc>
                  <a:txBody>
                    <a:bodyPr/>
                    <a:lstStyle/>
                    <a:p>
                      <a:r>
                        <a:rPr lang="en-US" sz="1600" dirty="0" err="1"/>
                        <a:t>Int</a:t>
                      </a:r>
                      <a:endParaRPr lang="en-IN" sz="1600" dirty="0"/>
                    </a:p>
                  </a:txBody>
                  <a:tcPr/>
                </a:tc>
                <a:tc>
                  <a:txBody>
                    <a:bodyPr/>
                    <a:lstStyle/>
                    <a:p>
                      <a:r>
                        <a:rPr lang="en-US" sz="1600" dirty="0"/>
                        <a:t>20</a:t>
                      </a:r>
                      <a:endParaRPr lang="en-IN" sz="1600" dirty="0"/>
                    </a:p>
                  </a:txBody>
                  <a:tcPr/>
                </a:tc>
                <a:tc>
                  <a:txBody>
                    <a:bodyPr/>
                    <a:lstStyle/>
                    <a:p>
                      <a:pPr algn="ctr"/>
                      <a:r>
                        <a:rPr lang="en-US" sz="3200" dirty="0"/>
                        <a:t>-</a:t>
                      </a:r>
                      <a:endParaRPr lang="en-IN" sz="3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Not Null</a:t>
                      </a:r>
                      <a:endParaRPr lang="en-IN" sz="1600" dirty="0"/>
                    </a:p>
                  </a:txBody>
                  <a:tcPr/>
                </a:tc>
                <a:tc>
                  <a:txBody>
                    <a:bodyPr/>
                    <a:lstStyle/>
                    <a:p>
                      <a:r>
                        <a:rPr lang="en-US" sz="1600" dirty="0"/>
                        <a:t>Lecture of number</a:t>
                      </a:r>
                      <a:endParaRPr lang="en-IN" sz="1600" dirty="0"/>
                    </a:p>
                  </a:txBody>
                  <a:tcPr/>
                </a:tc>
                <a:extLst>
                  <a:ext uri="{0D108BD9-81ED-4DB2-BD59-A6C34878D82A}">
                    <a16:rowId xmlns:a16="http://schemas.microsoft.com/office/drawing/2014/main" val="4228479238"/>
                  </a:ext>
                </a:extLst>
              </a:tr>
              <a:tr h="446826">
                <a:tc>
                  <a:txBody>
                    <a:bodyPr/>
                    <a:lstStyle/>
                    <a:p>
                      <a:r>
                        <a:rPr lang="en-US" sz="1600" dirty="0" err="1"/>
                        <a:t>po_status</a:t>
                      </a:r>
                      <a:endParaRPr lang="en-IN" sz="1600" dirty="0"/>
                    </a:p>
                  </a:txBody>
                  <a:tcPr/>
                </a:tc>
                <a:tc>
                  <a:txBody>
                    <a:bodyPr/>
                    <a:lstStyle/>
                    <a:p>
                      <a:r>
                        <a:rPr lang="en-US" sz="1600" dirty="0"/>
                        <a:t>Varchar</a:t>
                      </a:r>
                      <a:endParaRPr lang="en-IN" sz="1600" dirty="0"/>
                    </a:p>
                  </a:txBody>
                  <a:tcPr/>
                </a:tc>
                <a:tc>
                  <a:txBody>
                    <a:bodyPr/>
                    <a:lstStyle/>
                    <a:p>
                      <a:r>
                        <a:rPr lang="en-US" sz="1600" dirty="0"/>
                        <a:t>30</a:t>
                      </a:r>
                      <a:endParaRPr lang="en-IN" sz="1600" dirty="0"/>
                    </a:p>
                  </a:txBody>
                  <a:tcPr/>
                </a:tc>
                <a:tc>
                  <a:txBody>
                    <a:bodyPr/>
                    <a:lstStyle/>
                    <a:p>
                      <a:pPr algn="ctr"/>
                      <a:r>
                        <a:rPr lang="en-US" sz="3200" dirty="0"/>
                        <a:t>-</a:t>
                      </a:r>
                      <a:endParaRPr lang="en-IN" sz="3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Not Null</a:t>
                      </a:r>
                      <a:endParaRPr lang="en-IN" sz="1600" dirty="0"/>
                    </a:p>
                  </a:txBody>
                  <a:tcPr/>
                </a:tc>
                <a:tc>
                  <a:txBody>
                    <a:bodyPr/>
                    <a:lstStyle/>
                    <a:p>
                      <a:r>
                        <a:rPr lang="en-US" sz="1600" dirty="0"/>
                        <a:t>Proxy</a:t>
                      </a:r>
                      <a:r>
                        <a:rPr lang="en-US" sz="1600" baseline="0" dirty="0"/>
                        <a:t> lecture or not</a:t>
                      </a:r>
                      <a:endParaRPr lang="en-IN" sz="1600" dirty="0"/>
                    </a:p>
                  </a:txBody>
                  <a:tcPr/>
                </a:tc>
                <a:extLst>
                  <a:ext uri="{0D108BD9-81ED-4DB2-BD59-A6C34878D82A}">
                    <a16:rowId xmlns:a16="http://schemas.microsoft.com/office/drawing/2014/main" val="2140958356"/>
                  </a:ext>
                </a:extLst>
              </a:tr>
              <a:tr h="446826">
                <a:tc>
                  <a:txBody>
                    <a:bodyPr/>
                    <a:lstStyle/>
                    <a:p>
                      <a:r>
                        <a:rPr lang="en-US" sz="1600" dirty="0" err="1"/>
                        <a:t>sub_id</a:t>
                      </a:r>
                      <a:endParaRPr lang="en-IN" sz="1600" dirty="0"/>
                    </a:p>
                  </a:txBody>
                  <a:tcPr/>
                </a:tc>
                <a:tc>
                  <a:txBody>
                    <a:bodyPr/>
                    <a:lstStyle/>
                    <a:p>
                      <a:r>
                        <a:rPr lang="en-US" sz="1600" dirty="0" err="1"/>
                        <a:t>Int</a:t>
                      </a:r>
                      <a:endParaRPr lang="en-IN" sz="1600" dirty="0"/>
                    </a:p>
                  </a:txBody>
                  <a:tcPr/>
                </a:tc>
                <a:tc>
                  <a:txBody>
                    <a:bodyPr/>
                    <a:lstStyle/>
                    <a:p>
                      <a:r>
                        <a:rPr lang="en-US" sz="1600" dirty="0"/>
                        <a:t>3</a:t>
                      </a:r>
                      <a:endParaRPr lang="en-IN" sz="1600" dirty="0"/>
                    </a:p>
                  </a:txBody>
                  <a:tcPr/>
                </a:tc>
                <a:tc>
                  <a:txBody>
                    <a:bodyPr/>
                    <a:lstStyle/>
                    <a:p>
                      <a:pPr algn="ctr"/>
                      <a:r>
                        <a:rPr lang="en-US" sz="1600" dirty="0"/>
                        <a:t>Foreign Key</a:t>
                      </a:r>
                      <a:endParaRPr lang="en-IN"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Not Null</a:t>
                      </a:r>
                      <a:endParaRPr lang="en-IN" sz="1600" dirty="0"/>
                    </a:p>
                  </a:txBody>
                  <a:tcPr/>
                </a:tc>
                <a:tc>
                  <a:txBody>
                    <a:bodyPr/>
                    <a:lstStyle/>
                    <a:p>
                      <a:r>
                        <a:rPr lang="en-US" sz="1600" dirty="0"/>
                        <a:t>Subject table</a:t>
                      </a:r>
                      <a:endParaRPr lang="en-IN" sz="1600" dirty="0"/>
                    </a:p>
                  </a:txBody>
                  <a:tcPr/>
                </a:tc>
                <a:extLst>
                  <a:ext uri="{0D108BD9-81ED-4DB2-BD59-A6C34878D82A}">
                    <a16:rowId xmlns:a16="http://schemas.microsoft.com/office/drawing/2014/main" val="4164586929"/>
                  </a:ext>
                </a:extLst>
              </a:tr>
              <a:tr h="403980">
                <a:tc>
                  <a:txBody>
                    <a:bodyPr/>
                    <a:lstStyle/>
                    <a:p>
                      <a:r>
                        <a:rPr lang="en-US" sz="1600" dirty="0" err="1"/>
                        <a:t>t_id</a:t>
                      </a:r>
                      <a:endParaRPr lang="en-IN" sz="1600" dirty="0"/>
                    </a:p>
                  </a:txBody>
                  <a:tcPr/>
                </a:tc>
                <a:tc>
                  <a:txBody>
                    <a:bodyPr/>
                    <a:lstStyle/>
                    <a:p>
                      <a:r>
                        <a:rPr lang="en-US" sz="1600" dirty="0" err="1"/>
                        <a:t>Int</a:t>
                      </a:r>
                      <a:endParaRPr lang="en-IN" sz="1600" dirty="0"/>
                    </a:p>
                  </a:txBody>
                  <a:tcPr/>
                </a:tc>
                <a:tc>
                  <a:txBody>
                    <a:bodyPr/>
                    <a:lstStyle/>
                    <a:p>
                      <a:r>
                        <a:rPr lang="en-US" sz="1600" dirty="0"/>
                        <a:t>3</a:t>
                      </a:r>
                      <a:endParaRPr lang="en-IN" sz="1600" dirty="0"/>
                    </a:p>
                  </a:txBody>
                  <a:tcPr/>
                </a:tc>
                <a:tc>
                  <a:txBody>
                    <a:bodyPr/>
                    <a:lstStyle/>
                    <a:p>
                      <a:pPr algn="ctr"/>
                      <a:r>
                        <a:rPr lang="en-US" sz="1600" dirty="0"/>
                        <a:t>Foreign Key</a:t>
                      </a:r>
                      <a:endParaRPr lang="en-IN"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Not Null</a:t>
                      </a:r>
                      <a:endParaRPr lang="en-IN" sz="1600" dirty="0"/>
                    </a:p>
                  </a:txBody>
                  <a:tcPr/>
                </a:tc>
                <a:tc>
                  <a:txBody>
                    <a:bodyPr/>
                    <a:lstStyle/>
                    <a:p>
                      <a:r>
                        <a:rPr lang="en-US" sz="1600" dirty="0"/>
                        <a:t>Teacher table</a:t>
                      </a:r>
                      <a:endParaRPr lang="en-IN" sz="1600" dirty="0"/>
                    </a:p>
                  </a:txBody>
                  <a:tcPr/>
                </a:tc>
                <a:extLst>
                  <a:ext uri="{0D108BD9-81ED-4DB2-BD59-A6C34878D82A}">
                    <a16:rowId xmlns:a16="http://schemas.microsoft.com/office/drawing/2014/main" val="763563439"/>
                  </a:ext>
                </a:extLst>
              </a:tr>
              <a:tr h="496773">
                <a:tc>
                  <a:txBody>
                    <a:bodyPr/>
                    <a:lstStyle/>
                    <a:p>
                      <a:r>
                        <a:rPr lang="en-US" sz="1600" dirty="0" err="1"/>
                        <a:t>lec_topic</a:t>
                      </a:r>
                      <a:endParaRPr lang="en-IN" sz="1600" dirty="0"/>
                    </a:p>
                  </a:txBody>
                  <a:tcPr/>
                </a:tc>
                <a:tc>
                  <a:txBody>
                    <a:bodyPr/>
                    <a:lstStyle/>
                    <a:p>
                      <a:r>
                        <a:rPr lang="en-US" sz="1600" dirty="0"/>
                        <a:t>Varchar</a:t>
                      </a:r>
                      <a:endParaRPr lang="en-IN" sz="1600" dirty="0"/>
                    </a:p>
                  </a:txBody>
                  <a:tcPr/>
                </a:tc>
                <a:tc>
                  <a:txBody>
                    <a:bodyPr/>
                    <a:lstStyle/>
                    <a:p>
                      <a:r>
                        <a:rPr lang="en-US" sz="1600" dirty="0"/>
                        <a:t>50</a:t>
                      </a:r>
                      <a:endParaRPr lang="en-IN" sz="1600" dirty="0"/>
                    </a:p>
                  </a:txBody>
                  <a:tcPr/>
                </a:tc>
                <a:tc>
                  <a:txBody>
                    <a:bodyPr/>
                    <a:lstStyle/>
                    <a:p>
                      <a:pPr algn="ctr"/>
                      <a:r>
                        <a:rPr lang="en-US" sz="3200" dirty="0"/>
                        <a:t>-</a:t>
                      </a:r>
                      <a:endParaRPr lang="en-IN" sz="3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Not Null</a:t>
                      </a:r>
                      <a:endParaRPr lang="en-IN" sz="1600" dirty="0"/>
                    </a:p>
                  </a:txBody>
                  <a:tcPr/>
                </a:tc>
                <a:tc>
                  <a:txBody>
                    <a:bodyPr/>
                    <a:lstStyle/>
                    <a:p>
                      <a:r>
                        <a:rPr lang="en-US" sz="1600" dirty="0"/>
                        <a:t>Topic</a:t>
                      </a:r>
                      <a:r>
                        <a:rPr lang="en-US" sz="1600" baseline="0" dirty="0"/>
                        <a:t> of lecture</a:t>
                      </a:r>
                      <a:endParaRPr lang="en-IN" sz="1600" dirty="0"/>
                    </a:p>
                  </a:txBody>
                  <a:tcPr/>
                </a:tc>
                <a:extLst>
                  <a:ext uri="{0D108BD9-81ED-4DB2-BD59-A6C34878D82A}">
                    <a16:rowId xmlns:a16="http://schemas.microsoft.com/office/drawing/2014/main" val="1085317863"/>
                  </a:ext>
                </a:extLst>
              </a:tr>
              <a:tr h="446826">
                <a:tc>
                  <a:txBody>
                    <a:bodyPr/>
                    <a:lstStyle/>
                    <a:p>
                      <a:r>
                        <a:rPr lang="en-US" sz="1600" dirty="0" err="1"/>
                        <a:t>lec_method</a:t>
                      </a:r>
                      <a:endParaRPr lang="en-IN" sz="1600" dirty="0"/>
                    </a:p>
                  </a:txBody>
                  <a:tcPr/>
                </a:tc>
                <a:tc>
                  <a:txBody>
                    <a:bodyPr/>
                    <a:lstStyle/>
                    <a:p>
                      <a:r>
                        <a:rPr lang="en-US" sz="1600" dirty="0"/>
                        <a:t>varchar</a:t>
                      </a:r>
                      <a:endParaRPr lang="en-IN" sz="1600" dirty="0"/>
                    </a:p>
                  </a:txBody>
                  <a:tcPr/>
                </a:tc>
                <a:tc>
                  <a:txBody>
                    <a:bodyPr/>
                    <a:lstStyle/>
                    <a:p>
                      <a:r>
                        <a:rPr lang="en-US" sz="1600" dirty="0"/>
                        <a:t>50</a:t>
                      </a:r>
                      <a:endParaRPr lang="en-IN" sz="1600" dirty="0"/>
                    </a:p>
                  </a:txBody>
                  <a:tcPr/>
                </a:tc>
                <a:tc>
                  <a:txBody>
                    <a:bodyPr/>
                    <a:lstStyle/>
                    <a:p>
                      <a:pPr algn="ctr"/>
                      <a:r>
                        <a:rPr lang="en-US" sz="3200" dirty="0"/>
                        <a:t>-</a:t>
                      </a:r>
                      <a:endParaRPr lang="en-IN" sz="3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Not Null</a:t>
                      </a:r>
                      <a:endParaRPr lang="en-IN" sz="1600" dirty="0"/>
                    </a:p>
                  </a:txBody>
                  <a:tcPr/>
                </a:tc>
                <a:tc>
                  <a:txBody>
                    <a:bodyPr/>
                    <a:lstStyle/>
                    <a:p>
                      <a:r>
                        <a:rPr lang="en-US" sz="1600" dirty="0"/>
                        <a:t>Method</a:t>
                      </a:r>
                      <a:r>
                        <a:rPr lang="en-US" sz="1600" baseline="0" dirty="0"/>
                        <a:t> of lecture</a:t>
                      </a:r>
                      <a:endParaRPr lang="en-IN" sz="1600" dirty="0"/>
                    </a:p>
                  </a:txBody>
                  <a:tcPr/>
                </a:tc>
                <a:extLst>
                  <a:ext uri="{0D108BD9-81ED-4DB2-BD59-A6C34878D82A}">
                    <a16:rowId xmlns:a16="http://schemas.microsoft.com/office/drawing/2014/main" val="112920424"/>
                  </a:ext>
                </a:extLst>
              </a:tr>
            </a:tbl>
          </a:graphicData>
        </a:graphic>
      </p:graphicFrame>
    </p:spTree>
    <p:extLst>
      <p:ext uri="{BB962C8B-B14F-4D97-AF65-F5344CB8AC3E}">
        <p14:creationId xmlns:p14="http://schemas.microsoft.com/office/powerpoint/2010/main" val="363961064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p:cNvSpPr txBox="1">
            <a:spLocks/>
          </p:cNvSpPr>
          <p:nvPr/>
        </p:nvSpPr>
        <p:spPr>
          <a:xfrm>
            <a:off x="556847" y="338748"/>
            <a:ext cx="10515600" cy="452560"/>
          </a:xfrm>
          <a:prstGeom prst="rect">
            <a:avLst/>
          </a:prstGeom>
        </p:spPr>
        <p:txBody>
          <a:bodyP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457200" indent="-457200">
              <a:buFont typeface="Wingdings" panose="05000000000000000000" pitchFamily="2" charset="2"/>
              <a:buChar char="Ø"/>
            </a:pPr>
            <a:r>
              <a:rPr lang="en-US" sz="2800" dirty="0">
                <a:latin typeface="Algerian" panose="04020705040A02060702" pitchFamily="82" charset="0"/>
              </a:rPr>
              <a:t>Students attendance:-</a:t>
            </a:r>
            <a:endParaRPr lang="en-IN" sz="2800" dirty="0">
              <a:latin typeface="Algerian" panose="04020705040A02060702" pitchFamily="82" charset="0"/>
            </a:endParaRPr>
          </a:p>
        </p:txBody>
      </p:sp>
      <p:graphicFrame>
        <p:nvGraphicFramePr>
          <p:cNvPr id="3" name="Table 2"/>
          <p:cNvGraphicFramePr>
            <a:graphicFrameLocks noGrp="1"/>
          </p:cNvGraphicFramePr>
          <p:nvPr>
            <p:extLst>
              <p:ext uri="{D42A27DB-BD31-4B8C-83A1-F6EECF244321}">
                <p14:modId xmlns:p14="http://schemas.microsoft.com/office/powerpoint/2010/main" val="1166567540"/>
              </p:ext>
            </p:extLst>
          </p:nvPr>
        </p:nvGraphicFramePr>
        <p:xfrm>
          <a:off x="1047995" y="984984"/>
          <a:ext cx="9670562" cy="3217972"/>
        </p:xfrm>
        <a:graphic>
          <a:graphicData uri="http://schemas.openxmlformats.org/drawingml/2006/table">
            <a:tbl>
              <a:tblPr firstRow="1" bandRow="1">
                <a:tableStyleId>{B301B821-A1FF-4177-AEE7-76D212191A09}</a:tableStyleId>
              </a:tblPr>
              <a:tblGrid>
                <a:gridCol w="1545804">
                  <a:extLst>
                    <a:ext uri="{9D8B030D-6E8A-4147-A177-3AD203B41FA5}">
                      <a16:colId xmlns:a16="http://schemas.microsoft.com/office/drawing/2014/main" val="2619589777"/>
                    </a:ext>
                  </a:extLst>
                </a:gridCol>
                <a:gridCol w="1545804">
                  <a:extLst>
                    <a:ext uri="{9D8B030D-6E8A-4147-A177-3AD203B41FA5}">
                      <a16:colId xmlns:a16="http://schemas.microsoft.com/office/drawing/2014/main" val="3341743308"/>
                    </a:ext>
                  </a:extLst>
                </a:gridCol>
                <a:gridCol w="1545804">
                  <a:extLst>
                    <a:ext uri="{9D8B030D-6E8A-4147-A177-3AD203B41FA5}">
                      <a16:colId xmlns:a16="http://schemas.microsoft.com/office/drawing/2014/main" val="4210507357"/>
                    </a:ext>
                  </a:extLst>
                </a:gridCol>
                <a:gridCol w="1545804">
                  <a:extLst>
                    <a:ext uri="{9D8B030D-6E8A-4147-A177-3AD203B41FA5}">
                      <a16:colId xmlns:a16="http://schemas.microsoft.com/office/drawing/2014/main" val="2479238175"/>
                    </a:ext>
                  </a:extLst>
                </a:gridCol>
                <a:gridCol w="1545804">
                  <a:extLst>
                    <a:ext uri="{9D8B030D-6E8A-4147-A177-3AD203B41FA5}">
                      <a16:colId xmlns:a16="http://schemas.microsoft.com/office/drawing/2014/main" val="3102182886"/>
                    </a:ext>
                  </a:extLst>
                </a:gridCol>
                <a:gridCol w="1941542">
                  <a:extLst>
                    <a:ext uri="{9D8B030D-6E8A-4147-A177-3AD203B41FA5}">
                      <a16:colId xmlns:a16="http://schemas.microsoft.com/office/drawing/2014/main" val="2719116996"/>
                    </a:ext>
                  </a:extLst>
                </a:gridCol>
              </a:tblGrid>
              <a:tr h="659449">
                <a:tc>
                  <a:txBody>
                    <a:bodyPr/>
                    <a:lstStyle/>
                    <a:p>
                      <a:r>
                        <a:rPr lang="en-US" sz="1600" dirty="0"/>
                        <a:t>File name</a:t>
                      </a:r>
                    </a:p>
                  </a:txBody>
                  <a:tcPr/>
                </a:tc>
                <a:tc>
                  <a:txBody>
                    <a:bodyPr/>
                    <a:lstStyle/>
                    <a:p>
                      <a:r>
                        <a:rPr lang="en-US" sz="1600" dirty="0"/>
                        <a:t>Data</a:t>
                      </a:r>
                      <a:r>
                        <a:rPr lang="en-US" sz="1600" baseline="0" dirty="0"/>
                        <a:t> type</a:t>
                      </a:r>
                      <a:endParaRPr lang="en-US" sz="1600" dirty="0"/>
                    </a:p>
                  </a:txBody>
                  <a:tcPr/>
                </a:tc>
                <a:tc>
                  <a:txBody>
                    <a:bodyPr/>
                    <a:lstStyle/>
                    <a:p>
                      <a:r>
                        <a:rPr lang="en-US" sz="1600" dirty="0"/>
                        <a:t>Length</a:t>
                      </a:r>
                    </a:p>
                  </a:txBody>
                  <a:tcPr/>
                </a:tc>
                <a:tc>
                  <a:txBody>
                    <a:bodyPr/>
                    <a:lstStyle/>
                    <a:p>
                      <a:r>
                        <a:rPr lang="en-US" sz="1600" dirty="0"/>
                        <a:t>Constraint</a:t>
                      </a:r>
                    </a:p>
                  </a:txBody>
                  <a:tcPr/>
                </a:tc>
                <a:tc>
                  <a:txBody>
                    <a:bodyPr/>
                    <a:lstStyle/>
                    <a:p>
                      <a:r>
                        <a:rPr lang="en-US" sz="1600" dirty="0"/>
                        <a:t>Null</a:t>
                      </a:r>
                    </a:p>
                  </a:txBody>
                  <a:tcPr/>
                </a:tc>
                <a:tc>
                  <a:txBody>
                    <a:bodyPr/>
                    <a:lstStyle/>
                    <a:p>
                      <a:r>
                        <a:rPr lang="en-US" sz="1600" dirty="0"/>
                        <a:t>Description</a:t>
                      </a:r>
                    </a:p>
                  </a:txBody>
                  <a:tcPr/>
                </a:tc>
                <a:extLst>
                  <a:ext uri="{0D108BD9-81ED-4DB2-BD59-A6C34878D82A}">
                    <a16:rowId xmlns:a16="http://schemas.microsoft.com/office/drawing/2014/main" val="3511558920"/>
                  </a:ext>
                </a:extLst>
              </a:tr>
              <a:tr h="852841">
                <a:tc>
                  <a:txBody>
                    <a:bodyPr/>
                    <a:lstStyle/>
                    <a:p>
                      <a:r>
                        <a:rPr lang="en-US" sz="1600" dirty="0" err="1"/>
                        <a:t>lec_id</a:t>
                      </a:r>
                      <a:endParaRPr lang="en-IN" sz="1600" dirty="0"/>
                    </a:p>
                  </a:txBody>
                  <a:tcPr/>
                </a:tc>
                <a:tc>
                  <a:txBody>
                    <a:bodyPr/>
                    <a:lstStyle/>
                    <a:p>
                      <a:r>
                        <a:rPr lang="en-US" sz="1600" dirty="0" err="1"/>
                        <a:t>Int</a:t>
                      </a:r>
                      <a:endParaRPr lang="en-IN" sz="1600" dirty="0"/>
                    </a:p>
                  </a:txBody>
                  <a:tcPr/>
                </a:tc>
                <a:tc>
                  <a:txBody>
                    <a:bodyPr/>
                    <a:lstStyle/>
                    <a:p>
                      <a:r>
                        <a:rPr lang="en-US" sz="1600" dirty="0"/>
                        <a:t>3</a:t>
                      </a:r>
                      <a:endParaRPr lang="en-IN" sz="1600" dirty="0"/>
                    </a:p>
                  </a:txBody>
                  <a:tcPr/>
                </a:tc>
                <a:tc>
                  <a:txBody>
                    <a:bodyPr/>
                    <a:lstStyle/>
                    <a:p>
                      <a:pPr algn="ctr"/>
                      <a:r>
                        <a:rPr lang="en-US" sz="1600" dirty="0"/>
                        <a:t>Foreign Key</a:t>
                      </a:r>
                      <a:endParaRPr lang="en-IN" sz="1600" dirty="0"/>
                    </a:p>
                  </a:txBody>
                  <a:tcPr/>
                </a:tc>
                <a:tc>
                  <a:txBody>
                    <a:bodyPr/>
                    <a:lstStyle/>
                    <a:p>
                      <a:r>
                        <a:rPr lang="en-US" sz="1600" dirty="0"/>
                        <a:t>Not</a:t>
                      </a:r>
                      <a:r>
                        <a:rPr lang="en-US" sz="1600" baseline="0" dirty="0"/>
                        <a:t> Null</a:t>
                      </a:r>
                      <a:endParaRPr lang="en-IN" sz="1600" dirty="0"/>
                    </a:p>
                  </a:txBody>
                  <a:tcPr/>
                </a:tc>
                <a:tc>
                  <a:txBody>
                    <a:bodyPr/>
                    <a:lstStyle/>
                    <a:p>
                      <a:r>
                        <a:rPr lang="en-US" sz="1600" dirty="0"/>
                        <a:t>Lecture</a:t>
                      </a:r>
                      <a:r>
                        <a:rPr lang="en-US" sz="1600" baseline="0" dirty="0"/>
                        <a:t> information table</a:t>
                      </a:r>
                      <a:endParaRPr lang="en-IN" sz="1600" dirty="0"/>
                    </a:p>
                  </a:txBody>
                  <a:tcPr/>
                </a:tc>
                <a:extLst>
                  <a:ext uri="{0D108BD9-81ED-4DB2-BD59-A6C34878D82A}">
                    <a16:rowId xmlns:a16="http://schemas.microsoft.com/office/drawing/2014/main" val="2873348102"/>
                  </a:ext>
                </a:extLst>
              </a:tr>
              <a:tr h="852841">
                <a:tc>
                  <a:txBody>
                    <a:bodyPr/>
                    <a:lstStyle/>
                    <a:p>
                      <a:r>
                        <a:rPr lang="en-US" sz="1600" dirty="0" err="1"/>
                        <a:t>s_id</a:t>
                      </a:r>
                      <a:endParaRPr lang="en-IN" sz="1600" dirty="0"/>
                    </a:p>
                  </a:txBody>
                  <a:tcPr/>
                </a:tc>
                <a:tc>
                  <a:txBody>
                    <a:bodyPr/>
                    <a:lstStyle/>
                    <a:p>
                      <a:r>
                        <a:rPr lang="en-US" sz="1600" dirty="0" err="1"/>
                        <a:t>Int</a:t>
                      </a:r>
                      <a:r>
                        <a:rPr lang="en-US" sz="1600" baseline="0" dirty="0"/>
                        <a:t> </a:t>
                      </a:r>
                      <a:endParaRPr lang="en-IN" sz="1600" dirty="0"/>
                    </a:p>
                  </a:txBody>
                  <a:tcPr/>
                </a:tc>
                <a:tc>
                  <a:txBody>
                    <a:bodyPr/>
                    <a:lstStyle/>
                    <a:p>
                      <a:r>
                        <a:rPr lang="en-US" sz="1600" dirty="0"/>
                        <a:t>3</a:t>
                      </a:r>
                      <a:endParaRPr lang="en-IN" sz="1600" dirty="0"/>
                    </a:p>
                  </a:txBody>
                  <a:tcPr/>
                </a:tc>
                <a:tc>
                  <a:txBody>
                    <a:bodyPr/>
                    <a:lstStyle/>
                    <a:p>
                      <a:pPr algn="ctr"/>
                      <a:r>
                        <a:rPr lang="en-US" sz="1600" dirty="0"/>
                        <a:t>Foreign Key</a:t>
                      </a:r>
                      <a:endParaRPr lang="en-IN" sz="1600" dirty="0"/>
                    </a:p>
                  </a:txBody>
                  <a:tcPr/>
                </a:tc>
                <a:tc>
                  <a:txBody>
                    <a:bodyPr/>
                    <a:lstStyle/>
                    <a:p>
                      <a:r>
                        <a:rPr lang="en-US" sz="1600" dirty="0"/>
                        <a:t>Not Null</a:t>
                      </a:r>
                      <a:endParaRPr lang="en-IN" sz="1600" dirty="0"/>
                    </a:p>
                  </a:txBody>
                  <a:tcPr/>
                </a:tc>
                <a:tc>
                  <a:txBody>
                    <a:bodyPr/>
                    <a:lstStyle/>
                    <a:p>
                      <a:r>
                        <a:rPr lang="en-US" sz="1600" baseline="0" dirty="0"/>
                        <a:t>Student table</a:t>
                      </a:r>
                      <a:endParaRPr lang="en-US" sz="1600" dirty="0"/>
                    </a:p>
                  </a:txBody>
                  <a:tcPr/>
                </a:tc>
                <a:extLst>
                  <a:ext uri="{0D108BD9-81ED-4DB2-BD59-A6C34878D82A}">
                    <a16:rowId xmlns:a16="http://schemas.microsoft.com/office/drawing/2014/main" val="2400962356"/>
                  </a:ext>
                </a:extLst>
              </a:tr>
              <a:tr h="852841">
                <a:tc>
                  <a:txBody>
                    <a:bodyPr/>
                    <a:lstStyle/>
                    <a:p>
                      <a:r>
                        <a:rPr lang="en-IN" sz="1600" dirty="0" err="1"/>
                        <a:t>p_flag</a:t>
                      </a:r>
                      <a:endParaRPr lang="en-IN" sz="1600" dirty="0"/>
                    </a:p>
                  </a:txBody>
                  <a:tcPr/>
                </a:tc>
                <a:tc>
                  <a:txBody>
                    <a:bodyPr/>
                    <a:lstStyle/>
                    <a:p>
                      <a:r>
                        <a:rPr lang="en-IN" sz="1600" dirty="0"/>
                        <a:t>Varchar</a:t>
                      </a:r>
                    </a:p>
                  </a:txBody>
                  <a:tcPr/>
                </a:tc>
                <a:tc>
                  <a:txBody>
                    <a:bodyPr/>
                    <a:lstStyle/>
                    <a:p>
                      <a:r>
                        <a:rPr lang="en-IN" sz="1600" dirty="0"/>
                        <a:t>1</a:t>
                      </a:r>
                    </a:p>
                  </a:txBody>
                  <a:tcPr/>
                </a:tc>
                <a:tc>
                  <a:txBody>
                    <a:bodyPr/>
                    <a:lstStyle/>
                    <a:p>
                      <a:pPr algn="ctr"/>
                      <a:r>
                        <a:rPr lang="en-IN" sz="1600" dirty="0"/>
                        <a:t>-</a:t>
                      </a:r>
                    </a:p>
                  </a:txBody>
                  <a:tcPr/>
                </a:tc>
                <a:tc>
                  <a:txBody>
                    <a:bodyPr/>
                    <a:lstStyle/>
                    <a:p>
                      <a:r>
                        <a:rPr lang="en-IN" sz="1600" dirty="0"/>
                        <a:t>Not Null</a:t>
                      </a:r>
                    </a:p>
                  </a:txBody>
                  <a:tcPr/>
                </a:tc>
                <a:tc>
                  <a:txBody>
                    <a:bodyPr/>
                    <a:lstStyle/>
                    <a:p>
                      <a:r>
                        <a:rPr lang="en-US" sz="1600" dirty="0"/>
                        <a:t>Present and Absent</a:t>
                      </a:r>
                    </a:p>
                  </a:txBody>
                  <a:tcPr/>
                </a:tc>
                <a:extLst>
                  <a:ext uri="{0D108BD9-81ED-4DB2-BD59-A6C34878D82A}">
                    <a16:rowId xmlns:a16="http://schemas.microsoft.com/office/drawing/2014/main" val="1740258331"/>
                  </a:ext>
                </a:extLst>
              </a:tr>
            </a:tbl>
          </a:graphicData>
        </a:graphic>
      </p:graphicFrame>
    </p:spTree>
    <p:extLst>
      <p:ext uri="{BB962C8B-B14F-4D97-AF65-F5344CB8AC3E}">
        <p14:creationId xmlns:p14="http://schemas.microsoft.com/office/powerpoint/2010/main" val="393556062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p:cNvSpPr txBox="1">
            <a:spLocks/>
          </p:cNvSpPr>
          <p:nvPr/>
        </p:nvSpPr>
        <p:spPr>
          <a:xfrm>
            <a:off x="231532" y="74980"/>
            <a:ext cx="10515600" cy="452560"/>
          </a:xfrm>
          <a:prstGeom prst="rect">
            <a:avLst/>
          </a:prstGeom>
        </p:spPr>
        <p:txBody>
          <a:bodyP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457200" indent="-457200">
              <a:buFont typeface="Wingdings" panose="05000000000000000000" pitchFamily="2" charset="2"/>
              <a:buChar char="Ø"/>
            </a:pPr>
            <a:r>
              <a:rPr lang="en-US" sz="2800" dirty="0">
                <a:latin typeface="Algerian" panose="04020705040A02060702" pitchFamily="82" charset="0"/>
              </a:rPr>
              <a:t>Students </a:t>
            </a:r>
            <a:r>
              <a:rPr lang="en-US" sz="2800" dirty="0" err="1">
                <a:latin typeface="Algerian" panose="04020705040A02060702" pitchFamily="82" charset="0"/>
              </a:rPr>
              <a:t>restration</a:t>
            </a:r>
            <a:r>
              <a:rPr lang="en-US" sz="2800" dirty="0">
                <a:latin typeface="Algerian" panose="04020705040A02060702" pitchFamily="82" charset="0"/>
              </a:rPr>
              <a:t>:-</a:t>
            </a:r>
            <a:endParaRPr lang="en-IN" sz="2800" dirty="0">
              <a:latin typeface="Algerian" panose="04020705040A02060702" pitchFamily="82" charset="0"/>
            </a:endParaRPr>
          </a:p>
        </p:txBody>
      </p:sp>
      <p:graphicFrame>
        <p:nvGraphicFramePr>
          <p:cNvPr id="3" name="Table 2"/>
          <p:cNvGraphicFramePr>
            <a:graphicFrameLocks noGrp="1"/>
          </p:cNvGraphicFramePr>
          <p:nvPr>
            <p:extLst>
              <p:ext uri="{D42A27DB-BD31-4B8C-83A1-F6EECF244321}">
                <p14:modId xmlns:p14="http://schemas.microsoft.com/office/powerpoint/2010/main" val="1120999040"/>
              </p:ext>
            </p:extLst>
          </p:nvPr>
        </p:nvGraphicFramePr>
        <p:xfrm>
          <a:off x="768836" y="527539"/>
          <a:ext cx="11021650" cy="6207372"/>
        </p:xfrm>
        <a:graphic>
          <a:graphicData uri="http://schemas.openxmlformats.org/drawingml/2006/table">
            <a:tbl>
              <a:tblPr firstRow="1" bandRow="1">
                <a:tableStyleId>{B301B821-A1FF-4177-AEE7-76D212191A09}</a:tableStyleId>
              </a:tblPr>
              <a:tblGrid>
                <a:gridCol w="1821478">
                  <a:extLst>
                    <a:ext uri="{9D8B030D-6E8A-4147-A177-3AD203B41FA5}">
                      <a16:colId xmlns:a16="http://schemas.microsoft.com/office/drawing/2014/main" val="3757195223"/>
                    </a:ext>
                  </a:extLst>
                </a:gridCol>
                <a:gridCol w="1821478">
                  <a:extLst>
                    <a:ext uri="{9D8B030D-6E8A-4147-A177-3AD203B41FA5}">
                      <a16:colId xmlns:a16="http://schemas.microsoft.com/office/drawing/2014/main" val="949915722"/>
                    </a:ext>
                  </a:extLst>
                </a:gridCol>
                <a:gridCol w="1821478">
                  <a:extLst>
                    <a:ext uri="{9D8B030D-6E8A-4147-A177-3AD203B41FA5}">
                      <a16:colId xmlns:a16="http://schemas.microsoft.com/office/drawing/2014/main" val="1489795026"/>
                    </a:ext>
                  </a:extLst>
                </a:gridCol>
                <a:gridCol w="1821478">
                  <a:extLst>
                    <a:ext uri="{9D8B030D-6E8A-4147-A177-3AD203B41FA5}">
                      <a16:colId xmlns:a16="http://schemas.microsoft.com/office/drawing/2014/main" val="3223498791"/>
                    </a:ext>
                  </a:extLst>
                </a:gridCol>
                <a:gridCol w="1821478">
                  <a:extLst>
                    <a:ext uri="{9D8B030D-6E8A-4147-A177-3AD203B41FA5}">
                      <a16:colId xmlns:a16="http://schemas.microsoft.com/office/drawing/2014/main" val="3004991282"/>
                    </a:ext>
                  </a:extLst>
                </a:gridCol>
                <a:gridCol w="1914260">
                  <a:extLst>
                    <a:ext uri="{9D8B030D-6E8A-4147-A177-3AD203B41FA5}">
                      <a16:colId xmlns:a16="http://schemas.microsoft.com/office/drawing/2014/main" val="1086002166"/>
                    </a:ext>
                  </a:extLst>
                </a:gridCol>
              </a:tblGrid>
              <a:tr h="319755">
                <a:tc>
                  <a:txBody>
                    <a:bodyPr/>
                    <a:lstStyle/>
                    <a:p>
                      <a:r>
                        <a:rPr lang="en-US" sz="1400" dirty="0"/>
                        <a:t>File name</a:t>
                      </a:r>
                    </a:p>
                  </a:txBody>
                  <a:tcPr/>
                </a:tc>
                <a:tc>
                  <a:txBody>
                    <a:bodyPr/>
                    <a:lstStyle/>
                    <a:p>
                      <a:r>
                        <a:rPr lang="en-US" sz="1400" dirty="0"/>
                        <a:t>Data</a:t>
                      </a:r>
                      <a:r>
                        <a:rPr lang="en-US" sz="1400" baseline="0" dirty="0"/>
                        <a:t> type</a:t>
                      </a:r>
                      <a:endParaRPr lang="en-US" sz="1400" dirty="0"/>
                    </a:p>
                  </a:txBody>
                  <a:tcPr/>
                </a:tc>
                <a:tc>
                  <a:txBody>
                    <a:bodyPr/>
                    <a:lstStyle/>
                    <a:p>
                      <a:r>
                        <a:rPr lang="en-US" sz="1400" dirty="0"/>
                        <a:t>Length</a:t>
                      </a:r>
                    </a:p>
                  </a:txBody>
                  <a:tcPr/>
                </a:tc>
                <a:tc>
                  <a:txBody>
                    <a:bodyPr/>
                    <a:lstStyle/>
                    <a:p>
                      <a:r>
                        <a:rPr lang="en-US" sz="1400" dirty="0"/>
                        <a:t>Constraint</a:t>
                      </a:r>
                    </a:p>
                  </a:txBody>
                  <a:tcPr/>
                </a:tc>
                <a:tc>
                  <a:txBody>
                    <a:bodyPr/>
                    <a:lstStyle/>
                    <a:p>
                      <a:r>
                        <a:rPr lang="en-US" sz="1400" dirty="0"/>
                        <a:t>Null</a:t>
                      </a:r>
                    </a:p>
                  </a:txBody>
                  <a:tcPr/>
                </a:tc>
                <a:tc>
                  <a:txBody>
                    <a:bodyPr/>
                    <a:lstStyle/>
                    <a:p>
                      <a:r>
                        <a:rPr lang="en-US" sz="1400" dirty="0"/>
                        <a:t>Description</a:t>
                      </a:r>
                    </a:p>
                  </a:txBody>
                  <a:tcPr/>
                </a:tc>
                <a:extLst>
                  <a:ext uri="{0D108BD9-81ED-4DB2-BD59-A6C34878D82A}">
                    <a16:rowId xmlns:a16="http://schemas.microsoft.com/office/drawing/2014/main" val="1343396401"/>
                  </a:ext>
                </a:extLst>
              </a:tr>
              <a:tr h="319755">
                <a:tc>
                  <a:txBody>
                    <a:bodyPr/>
                    <a:lstStyle/>
                    <a:p>
                      <a:r>
                        <a:rPr lang="en-US" sz="1400" dirty="0" err="1"/>
                        <a:t>s_id</a:t>
                      </a:r>
                      <a:endParaRPr lang="en-IN" sz="1400" dirty="0"/>
                    </a:p>
                  </a:txBody>
                  <a:tcPr/>
                </a:tc>
                <a:tc>
                  <a:txBody>
                    <a:bodyPr/>
                    <a:lstStyle/>
                    <a:p>
                      <a:r>
                        <a:rPr lang="en-US" sz="1400" dirty="0" err="1"/>
                        <a:t>Int</a:t>
                      </a:r>
                      <a:endParaRPr lang="en-IN" sz="1400" dirty="0"/>
                    </a:p>
                  </a:txBody>
                  <a:tcPr/>
                </a:tc>
                <a:tc>
                  <a:txBody>
                    <a:bodyPr/>
                    <a:lstStyle/>
                    <a:p>
                      <a:r>
                        <a:rPr lang="en-US" sz="1400" dirty="0"/>
                        <a:t>3</a:t>
                      </a:r>
                      <a:endParaRPr lang="en-IN" sz="1400" dirty="0"/>
                    </a:p>
                  </a:txBody>
                  <a:tcPr/>
                </a:tc>
                <a:tc>
                  <a:txBody>
                    <a:bodyPr/>
                    <a:lstStyle/>
                    <a:p>
                      <a:pPr algn="ctr"/>
                      <a:r>
                        <a:rPr lang="en-US" sz="1400" dirty="0"/>
                        <a:t>Primary Key</a:t>
                      </a:r>
                      <a:endParaRPr lang="en-IN" sz="1400" dirty="0"/>
                    </a:p>
                  </a:txBody>
                  <a:tcPr/>
                </a:tc>
                <a:tc>
                  <a:txBody>
                    <a:bodyPr/>
                    <a:lstStyle/>
                    <a:p>
                      <a:r>
                        <a:rPr lang="en-US" sz="1400" dirty="0"/>
                        <a:t>Not Null</a:t>
                      </a:r>
                      <a:endParaRPr lang="en-IN" sz="1400" dirty="0"/>
                    </a:p>
                  </a:txBody>
                  <a:tcPr/>
                </a:tc>
                <a:tc>
                  <a:txBody>
                    <a:bodyPr/>
                    <a:lstStyle/>
                    <a:p>
                      <a:r>
                        <a:rPr lang="en-US" sz="1400" dirty="0"/>
                        <a:t>Auto increment</a:t>
                      </a:r>
                      <a:endParaRPr lang="en-IN" sz="1400" dirty="0"/>
                    </a:p>
                  </a:txBody>
                  <a:tcPr/>
                </a:tc>
                <a:extLst>
                  <a:ext uri="{0D108BD9-81ED-4DB2-BD59-A6C34878D82A}">
                    <a16:rowId xmlns:a16="http://schemas.microsoft.com/office/drawing/2014/main" val="1612371480"/>
                  </a:ext>
                </a:extLst>
              </a:tr>
              <a:tr h="319755">
                <a:tc>
                  <a:txBody>
                    <a:bodyPr/>
                    <a:lstStyle/>
                    <a:p>
                      <a:r>
                        <a:rPr lang="en-US" sz="1400" dirty="0" err="1"/>
                        <a:t>s_fn</a:t>
                      </a:r>
                      <a:endParaRPr lang="en-US" sz="1400" dirty="0"/>
                    </a:p>
                  </a:txBody>
                  <a:tcPr/>
                </a:tc>
                <a:tc>
                  <a:txBody>
                    <a:bodyPr/>
                    <a:lstStyle/>
                    <a:p>
                      <a:r>
                        <a:rPr lang="en-US" sz="1400" dirty="0"/>
                        <a:t>Varchar</a:t>
                      </a:r>
                      <a:endParaRPr lang="en-IN" sz="1400" dirty="0"/>
                    </a:p>
                  </a:txBody>
                  <a:tcPr/>
                </a:tc>
                <a:tc>
                  <a:txBody>
                    <a:bodyPr/>
                    <a:lstStyle/>
                    <a:p>
                      <a:r>
                        <a:rPr lang="en-US" sz="1400" dirty="0"/>
                        <a:t>20</a:t>
                      </a:r>
                      <a:endParaRPr lang="en-IN" sz="1400" dirty="0"/>
                    </a:p>
                  </a:txBody>
                  <a:tcPr/>
                </a:tc>
                <a:tc>
                  <a:txBody>
                    <a:bodyPr/>
                    <a:lstStyle/>
                    <a:p>
                      <a:pPr algn="ctr"/>
                      <a:r>
                        <a:rPr lang="en-US" sz="1400" dirty="0"/>
                        <a:t>-</a:t>
                      </a:r>
                      <a:endParaRPr lang="en-IN" sz="1400" dirty="0"/>
                    </a:p>
                  </a:txBody>
                  <a:tcPr/>
                </a:tc>
                <a:tc>
                  <a:txBody>
                    <a:bodyPr/>
                    <a:lstStyle/>
                    <a:p>
                      <a:r>
                        <a:rPr lang="en-US" sz="1400" dirty="0"/>
                        <a:t>Not Null</a:t>
                      </a:r>
                      <a:endParaRPr lang="en-IN" sz="1400" dirty="0"/>
                    </a:p>
                  </a:txBody>
                  <a:tcPr/>
                </a:tc>
                <a:tc>
                  <a:txBody>
                    <a:bodyPr/>
                    <a:lstStyle/>
                    <a:p>
                      <a:r>
                        <a:rPr lang="en-US" sz="1400" dirty="0"/>
                        <a:t>Student</a:t>
                      </a:r>
                      <a:r>
                        <a:rPr lang="en-US" sz="1400" baseline="0" dirty="0"/>
                        <a:t> First Name</a:t>
                      </a:r>
                      <a:endParaRPr lang="en-IN" sz="1400" dirty="0"/>
                    </a:p>
                  </a:txBody>
                  <a:tcPr/>
                </a:tc>
                <a:extLst>
                  <a:ext uri="{0D108BD9-81ED-4DB2-BD59-A6C34878D82A}">
                    <a16:rowId xmlns:a16="http://schemas.microsoft.com/office/drawing/2014/main" val="2700860780"/>
                  </a:ext>
                </a:extLst>
              </a:tr>
              <a:tr h="545646">
                <a:tc>
                  <a:txBody>
                    <a:bodyPr/>
                    <a:lstStyle/>
                    <a:p>
                      <a:r>
                        <a:rPr lang="en-US" sz="1400" dirty="0" err="1"/>
                        <a:t>s_mn</a:t>
                      </a:r>
                      <a:endParaRPr lang="en-IN" sz="1400" dirty="0"/>
                    </a:p>
                  </a:txBody>
                  <a:tcPr/>
                </a:tc>
                <a:tc>
                  <a:txBody>
                    <a:bodyPr/>
                    <a:lstStyle/>
                    <a:p>
                      <a:r>
                        <a:rPr lang="en-US" sz="1400" dirty="0"/>
                        <a:t>Varchar</a:t>
                      </a:r>
                      <a:endParaRPr lang="en-IN" sz="1400" dirty="0"/>
                    </a:p>
                  </a:txBody>
                  <a:tcPr/>
                </a:tc>
                <a:tc>
                  <a:txBody>
                    <a:bodyPr/>
                    <a:lstStyle/>
                    <a:p>
                      <a:r>
                        <a:rPr lang="en-US" sz="1400" dirty="0"/>
                        <a:t>40</a:t>
                      </a:r>
                      <a:endParaRPr lang="en-IN" sz="1400" dirty="0"/>
                    </a:p>
                  </a:txBody>
                  <a:tcPr/>
                </a:tc>
                <a:tc>
                  <a:txBody>
                    <a:bodyPr/>
                    <a:lstStyle/>
                    <a:p>
                      <a:pPr algn="ctr"/>
                      <a:r>
                        <a:rPr lang="en-US" sz="1400" dirty="0"/>
                        <a:t>-</a:t>
                      </a:r>
                      <a:endParaRPr lang="en-IN"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Not Null</a:t>
                      </a:r>
                      <a:endParaRPr lang="en-IN" sz="1400" dirty="0"/>
                    </a:p>
                  </a:txBody>
                  <a:tcPr/>
                </a:tc>
                <a:tc>
                  <a:txBody>
                    <a:bodyPr/>
                    <a:lstStyle/>
                    <a:p>
                      <a:r>
                        <a:rPr lang="en-US" sz="1400" dirty="0"/>
                        <a:t>Student</a:t>
                      </a:r>
                      <a:r>
                        <a:rPr lang="en-US" sz="1400" baseline="0" dirty="0"/>
                        <a:t> Middle Name</a:t>
                      </a:r>
                      <a:endParaRPr lang="en-IN" sz="1400" dirty="0"/>
                    </a:p>
                  </a:txBody>
                  <a:tcPr/>
                </a:tc>
                <a:extLst>
                  <a:ext uri="{0D108BD9-81ED-4DB2-BD59-A6C34878D82A}">
                    <a16:rowId xmlns:a16="http://schemas.microsoft.com/office/drawing/2014/main" val="2703367912"/>
                  </a:ext>
                </a:extLst>
              </a:tr>
              <a:tr h="319755">
                <a:tc>
                  <a:txBody>
                    <a:bodyPr/>
                    <a:lstStyle/>
                    <a:p>
                      <a:r>
                        <a:rPr lang="en-US" sz="1400" dirty="0" err="1"/>
                        <a:t>s_ln</a:t>
                      </a:r>
                      <a:endParaRPr lang="en-IN"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Varchar</a:t>
                      </a:r>
                      <a:endParaRPr lang="en-IN" sz="1400" dirty="0"/>
                    </a:p>
                  </a:txBody>
                  <a:tcPr/>
                </a:tc>
                <a:tc>
                  <a:txBody>
                    <a:bodyPr/>
                    <a:lstStyle/>
                    <a:p>
                      <a:r>
                        <a:rPr lang="en-US" sz="1400" dirty="0"/>
                        <a:t>20</a:t>
                      </a:r>
                      <a:endParaRPr lang="en-IN" sz="1400" dirty="0"/>
                    </a:p>
                  </a:txBody>
                  <a:tcPr/>
                </a:tc>
                <a:tc>
                  <a:txBody>
                    <a:bodyPr/>
                    <a:lstStyle/>
                    <a:p>
                      <a:pPr algn="ctr"/>
                      <a:r>
                        <a:rPr lang="en-US" sz="1400" dirty="0"/>
                        <a:t>-</a:t>
                      </a:r>
                      <a:endParaRPr lang="en-IN"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Not Null</a:t>
                      </a:r>
                      <a:endParaRPr lang="en-IN"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Student</a:t>
                      </a:r>
                      <a:r>
                        <a:rPr lang="en-US" sz="1400" baseline="0" dirty="0"/>
                        <a:t> Last Name</a:t>
                      </a:r>
                      <a:endParaRPr lang="en-IN" sz="1400" dirty="0"/>
                    </a:p>
                  </a:txBody>
                  <a:tcPr/>
                </a:tc>
                <a:extLst>
                  <a:ext uri="{0D108BD9-81ED-4DB2-BD59-A6C34878D82A}">
                    <a16:rowId xmlns:a16="http://schemas.microsoft.com/office/drawing/2014/main" val="4216256258"/>
                  </a:ext>
                </a:extLst>
              </a:tr>
              <a:tr h="319755">
                <a:tc>
                  <a:txBody>
                    <a:bodyPr/>
                    <a:lstStyle/>
                    <a:p>
                      <a:r>
                        <a:rPr lang="en-US" sz="1400" dirty="0" err="1"/>
                        <a:t>dob</a:t>
                      </a:r>
                      <a:endParaRPr lang="en-IN"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Date</a:t>
                      </a:r>
                      <a:r>
                        <a:rPr lang="en-US" sz="1400" baseline="0" dirty="0"/>
                        <a:t> </a:t>
                      </a:r>
                      <a:endParaRPr lang="en-IN" sz="1400" dirty="0"/>
                    </a:p>
                  </a:txBody>
                  <a:tcPr/>
                </a:tc>
                <a:tc>
                  <a:txBody>
                    <a:bodyPr/>
                    <a:lstStyle/>
                    <a:p>
                      <a:endParaRPr lang="en-IN" sz="1400" dirty="0"/>
                    </a:p>
                  </a:txBody>
                  <a:tcPr/>
                </a:tc>
                <a:tc>
                  <a:txBody>
                    <a:bodyPr/>
                    <a:lstStyle/>
                    <a:p>
                      <a:pPr algn="ctr"/>
                      <a:r>
                        <a:rPr lang="en-US" sz="1400" dirty="0"/>
                        <a:t>-</a:t>
                      </a:r>
                      <a:endParaRPr lang="en-IN"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Not Null</a:t>
                      </a:r>
                      <a:endParaRPr lang="en-IN" sz="1400" dirty="0"/>
                    </a:p>
                  </a:txBody>
                  <a:tcPr/>
                </a:tc>
                <a:tc>
                  <a:txBody>
                    <a:bodyPr/>
                    <a:lstStyle/>
                    <a:p>
                      <a:r>
                        <a:rPr lang="en-US" sz="1400" dirty="0"/>
                        <a:t>Date of birth</a:t>
                      </a:r>
                      <a:endParaRPr lang="en-IN" sz="1400" dirty="0"/>
                    </a:p>
                  </a:txBody>
                  <a:tcPr/>
                </a:tc>
                <a:extLst>
                  <a:ext uri="{0D108BD9-81ED-4DB2-BD59-A6C34878D82A}">
                    <a16:rowId xmlns:a16="http://schemas.microsoft.com/office/drawing/2014/main" val="1381194990"/>
                  </a:ext>
                </a:extLst>
              </a:tr>
              <a:tr h="319755">
                <a:tc>
                  <a:txBody>
                    <a:bodyPr/>
                    <a:lstStyle/>
                    <a:p>
                      <a:r>
                        <a:rPr lang="en-US" sz="1400" dirty="0"/>
                        <a:t>gender</a:t>
                      </a:r>
                      <a:endParaRPr lang="en-IN"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Varchar</a:t>
                      </a:r>
                      <a:endParaRPr lang="en-IN" sz="1400" dirty="0"/>
                    </a:p>
                  </a:txBody>
                  <a:tcPr/>
                </a:tc>
                <a:tc>
                  <a:txBody>
                    <a:bodyPr/>
                    <a:lstStyle/>
                    <a:p>
                      <a:r>
                        <a:rPr lang="en-US" sz="1400" dirty="0"/>
                        <a:t>10</a:t>
                      </a:r>
                      <a:endParaRPr lang="en-IN" sz="1400" dirty="0"/>
                    </a:p>
                  </a:txBody>
                  <a:tcPr/>
                </a:tc>
                <a:tc>
                  <a:txBody>
                    <a:bodyPr/>
                    <a:lstStyle/>
                    <a:p>
                      <a:pPr algn="ctr"/>
                      <a:r>
                        <a:rPr lang="en-US" sz="1400" dirty="0"/>
                        <a:t>-</a:t>
                      </a:r>
                      <a:endParaRPr lang="en-IN"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Not Null</a:t>
                      </a:r>
                      <a:endParaRPr lang="en-IN" sz="1400" dirty="0"/>
                    </a:p>
                  </a:txBody>
                  <a:tcPr/>
                </a:tc>
                <a:tc>
                  <a:txBody>
                    <a:bodyPr/>
                    <a:lstStyle/>
                    <a:p>
                      <a:r>
                        <a:rPr lang="en-US" sz="1400" dirty="0"/>
                        <a:t>Gender</a:t>
                      </a:r>
                      <a:r>
                        <a:rPr lang="en-US" sz="1400" baseline="0" dirty="0"/>
                        <a:t> </a:t>
                      </a:r>
                      <a:endParaRPr lang="en-IN" sz="1400" dirty="0"/>
                    </a:p>
                  </a:txBody>
                  <a:tcPr/>
                </a:tc>
                <a:extLst>
                  <a:ext uri="{0D108BD9-81ED-4DB2-BD59-A6C34878D82A}">
                    <a16:rowId xmlns:a16="http://schemas.microsoft.com/office/drawing/2014/main" val="3981702323"/>
                  </a:ext>
                </a:extLst>
              </a:tr>
              <a:tr h="319755">
                <a:tc>
                  <a:txBody>
                    <a:bodyPr/>
                    <a:lstStyle/>
                    <a:p>
                      <a:r>
                        <a:rPr lang="en-US" sz="1400" dirty="0"/>
                        <a:t>address</a:t>
                      </a:r>
                      <a:endParaRPr lang="en-IN"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Varchar</a:t>
                      </a:r>
                      <a:r>
                        <a:rPr lang="en-US" sz="1400" baseline="0" dirty="0"/>
                        <a:t> </a:t>
                      </a:r>
                      <a:endParaRPr lang="en-IN" sz="1400" dirty="0"/>
                    </a:p>
                  </a:txBody>
                  <a:tcPr/>
                </a:tc>
                <a:tc>
                  <a:txBody>
                    <a:bodyPr/>
                    <a:lstStyle/>
                    <a:p>
                      <a:r>
                        <a:rPr lang="en-US" sz="1400" dirty="0"/>
                        <a:t>50</a:t>
                      </a:r>
                      <a:endParaRPr lang="en-IN" sz="1400" dirty="0"/>
                    </a:p>
                  </a:txBody>
                  <a:tcPr/>
                </a:tc>
                <a:tc>
                  <a:txBody>
                    <a:bodyPr/>
                    <a:lstStyle/>
                    <a:p>
                      <a:pPr algn="ctr"/>
                      <a:r>
                        <a:rPr lang="en-US" sz="1400" dirty="0"/>
                        <a:t>-</a:t>
                      </a:r>
                      <a:endParaRPr lang="en-IN"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Not Null</a:t>
                      </a:r>
                      <a:endParaRPr lang="en-IN" sz="1400" dirty="0"/>
                    </a:p>
                  </a:txBody>
                  <a:tcPr/>
                </a:tc>
                <a:tc>
                  <a:txBody>
                    <a:bodyPr/>
                    <a:lstStyle/>
                    <a:p>
                      <a:r>
                        <a:rPr lang="en-US" sz="1400" dirty="0"/>
                        <a:t>Address </a:t>
                      </a:r>
                      <a:endParaRPr lang="en-IN" sz="1400" dirty="0"/>
                    </a:p>
                  </a:txBody>
                  <a:tcPr/>
                </a:tc>
                <a:extLst>
                  <a:ext uri="{0D108BD9-81ED-4DB2-BD59-A6C34878D82A}">
                    <a16:rowId xmlns:a16="http://schemas.microsoft.com/office/drawing/2014/main" val="3134142657"/>
                  </a:ext>
                </a:extLst>
              </a:tr>
              <a:tr h="54564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kern="1200" dirty="0" err="1">
                          <a:effectLst/>
                        </a:rPr>
                        <a:t>gr_no</a:t>
                      </a:r>
                      <a:endParaRPr lang="en-IN" sz="1400" b="0" kern="1200" dirty="0">
                        <a:solidFill>
                          <a:schemeClr val="dk1"/>
                        </a:solidFill>
                        <a:effectLst/>
                        <a:latin typeface="+mn-lt"/>
                        <a:ea typeface="+mn-ea"/>
                        <a:cs typeface="+mn-cs"/>
                      </a:endParaRPr>
                    </a:p>
                  </a:txBody>
                  <a:tcPr/>
                </a:tc>
                <a:tc>
                  <a:txBody>
                    <a:bodyPr/>
                    <a:lstStyle/>
                    <a:p>
                      <a:r>
                        <a:rPr lang="en-US" sz="1400" dirty="0"/>
                        <a:t>Varchar</a:t>
                      </a:r>
                      <a:endParaRPr lang="en-IN" sz="1400" dirty="0"/>
                    </a:p>
                  </a:txBody>
                  <a:tcPr/>
                </a:tc>
                <a:tc>
                  <a:txBody>
                    <a:bodyPr/>
                    <a:lstStyle/>
                    <a:p>
                      <a:r>
                        <a:rPr lang="en-US" sz="1400" dirty="0"/>
                        <a:t>10</a:t>
                      </a:r>
                      <a:endParaRPr lang="en-IN" sz="1400" dirty="0"/>
                    </a:p>
                  </a:txBody>
                  <a:tcPr/>
                </a:tc>
                <a:tc>
                  <a:txBody>
                    <a:bodyPr/>
                    <a:lstStyle/>
                    <a:p>
                      <a:pPr algn="ctr"/>
                      <a:r>
                        <a:rPr lang="en-US" sz="1400" dirty="0"/>
                        <a:t>-</a:t>
                      </a:r>
                      <a:endParaRPr lang="en-IN"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Not Null</a:t>
                      </a:r>
                      <a:endParaRPr lang="en-IN" sz="1400" dirty="0"/>
                    </a:p>
                  </a:txBody>
                  <a:tcPr/>
                </a:tc>
                <a:tc>
                  <a:txBody>
                    <a:bodyPr/>
                    <a:lstStyle/>
                    <a:p>
                      <a:r>
                        <a:rPr lang="en-US" sz="1400" dirty="0"/>
                        <a:t>General register</a:t>
                      </a:r>
                      <a:r>
                        <a:rPr lang="en-US" sz="1400" baseline="0" dirty="0"/>
                        <a:t> number</a:t>
                      </a:r>
                      <a:endParaRPr lang="en-IN" sz="1400" dirty="0"/>
                    </a:p>
                  </a:txBody>
                  <a:tcPr/>
                </a:tc>
                <a:extLst>
                  <a:ext uri="{0D108BD9-81ED-4DB2-BD59-A6C34878D82A}">
                    <a16:rowId xmlns:a16="http://schemas.microsoft.com/office/drawing/2014/main" val="1786004165"/>
                  </a:ext>
                </a:extLst>
              </a:tr>
              <a:tr h="319755">
                <a:tc>
                  <a:txBody>
                    <a:bodyPr/>
                    <a:lstStyle/>
                    <a:p>
                      <a:r>
                        <a:rPr lang="en-US" sz="1400" dirty="0" err="1"/>
                        <a:t>en_no</a:t>
                      </a:r>
                      <a:endParaRPr lang="en-IN" sz="1400" dirty="0"/>
                    </a:p>
                  </a:txBody>
                  <a:tcPr/>
                </a:tc>
                <a:tc>
                  <a:txBody>
                    <a:bodyPr/>
                    <a:lstStyle/>
                    <a:p>
                      <a:r>
                        <a:rPr lang="en-US" sz="1400" dirty="0"/>
                        <a:t>Varchar</a:t>
                      </a:r>
                      <a:endParaRPr lang="en-IN" sz="1400" dirty="0"/>
                    </a:p>
                  </a:txBody>
                  <a:tcPr/>
                </a:tc>
                <a:tc>
                  <a:txBody>
                    <a:bodyPr/>
                    <a:lstStyle/>
                    <a:p>
                      <a:r>
                        <a:rPr lang="en-US" sz="1400" dirty="0"/>
                        <a:t>10</a:t>
                      </a:r>
                      <a:endParaRPr lang="en-IN" sz="1400" dirty="0"/>
                    </a:p>
                  </a:txBody>
                  <a:tcPr/>
                </a:tc>
                <a:tc>
                  <a:txBody>
                    <a:bodyPr/>
                    <a:lstStyle/>
                    <a:p>
                      <a:pPr algn="ctr"/>
                      <a:r>
                        <a:rPr lang="en-US" sz="1400" dirty="0"/>
                        <a:t>-</a:t>
                      </a:r>
                      <a:endParaRPr lang="en-IN"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Not Null</a:t>
                      </a:r>
                      <a:endParaRPr lang="en-IN" sz="1400" dirty="0"/>
                    </a:p>
                  </a:txBody>
                  <a:tcPr/>
                </a:tc>
                <a:tc>
                  <a:txBody>
                    <a:bodyPr/>
                    <a:lstStyle/>
                    <a:p>
                      <a:r>
                        <a:rPr lang="en-US" sz="1400" dirty="0"/>
                        <a:t>Enrollment number</a:t>
                      </a:r>
                      <a:endParaRPr lang="en-IN" sz="1400" dirty="0"/>
                    </a:p>
                  </a:txBody>
                  <a:tcPr/>
                </a:tc>
                <a:extLst>
                  <a:ext uri="{0D108BD9-81ED-4DB2-BD59-A6C34878D82A}">
                    <a16:rowId xmlns:a16="http://schemas.microsoft.com/office/drawing/2014/main" val="489131402"/>
                  </a:ext>
                </a:extLst>
              </a:tr>
              <a:tr h="319755">
                <a:tc>
                  <a:txBody>
                    <a:bodyPr/>
                    <a:lstStyle/>
                    <a:p>
                      <a:r>
                        <a:rPr lang="en-US" sz="1400" dirty="0"/>
                        <a:t>contact</a:t>
                      </a:r>
                      <a:endParaRPr lang="en-IN"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Varchar</a:t>
                      </a:r>
                      <a:r>
                        <a:rPr lang="en-US" sz="1400" baseline="0" dirty="0"/>
                        <a:t> </a:t>
                      </a:r>
                      <a:endParaRPr lang="en-IN" sz="1400" dirty="0"/>
                    </a:p>
                  </a:txBody>
                  <a:tcPr/>
                </a:tc>
                <a:tc>
                  <a:txBody>
                    <a:bodyPr/>
                    <a:lstStyle/>
                    <a:p>
                      <a:r>
                        <a:rPr lang="en-US" sz="1400" dirty="0"/>
                        <a:t>10</a:t>
                      </a:r>
                      <a:endParaRPr lang="en-IN" sz="1400" dirty="0"/>
                    </a:p>
                  </a:txBody>
                  <a:tcPr/>
                </a:tc>
                <a:tc>
                  <a:txBody>
                    <a:bodyPr/>
                    <a:lstStyle/>
                    <a:p>
                      <a:pPr algn="ctr"/>
                      <a:r>
                        <a:rPr lang="en-US" sz="1400" dirty="0"/>
                        <a:t>-</a:t>
                      </a:r>
                      <a:endParaRPr lang="en-IN"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Not Null</a:t>
                      </a:r>
                      <a:endParaRPr lang="en-IN" sz="1400" dirty="0"/>
                    </a:p>
                  </a:txBody>
                  <a:tcPr/>
                </a:tc>
                <a:tc>
                  <a:txBody>
                    <a:bodyPr/>
                    <a:lstStyle/>
                    <a:p>
                      <a:r>
                        <a:rPr lang="en-US" sz="1400" dirty="0"/>
                        <a:t>Contact </a:t>
                      </a:r>
                      <a:endParaRPr lang="en-IN" sz="1400" dirty="0"/>
                    </a:p>
                  </a:txBody>
                  <a:tcPr/>
                </a:tc>
                <a:extLst>
                  <a:ext uri="{0D108BD9-81ED-4DB2-BD59-A6C34878D82A}">
                    <a16:rowId xmlns:a16="http://schemas.microsoft.com/office/drawing/2014/main" val="17856070"/>
                  </a:ext>
                </a:extLst>
              </a:tr>
              <a:tr h="319755">
                <a:tc>
                  <a:txBody>
                    <a:bodyPr/>
                    <a:lstStyle/>
                    <a:p>
                      <a:r>
                        <a:rPr lang="en-US" sz="1400" dirty="0" err="1"/>
                        <a:t>parents_contact</a:t>
                      </a:r>
                      <a:endParaRPr lang="en-IN"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Varchar</a:t>
                      </a:r>
                      <a:endParaRPr lang="en-IN" sz="1400" dirty="0"/>
                    </a:p>
                  </a:txBody>
                  <a:tcPr/>
                </a:tc>
                <a:tc>
                  <a:txBody>
                    <a:bodyPr/>
                    <a:lstStyle/>
                    <a:p>
                      <a:r>
                        <a:rPr lang="en-US" sz="1400" dirty="0"/>
                        <a:t>10</a:t>
                      </a:r>
                      <a:endParaRPr lang="en-IN" sz="1400" dirty="0"/>
                    </a:p>
                  </a:txBody>
                  <a:tcPr/>
                </a:tc>
                <a:tc>
                  <a:txBody>
                    <a:bodyPr/>
                    <a:lstStyle/>
                    <a:p>
                      <a:pPr algn="ctr"/>
                      <a:r>
                        <a:rPr lang="en-US" sz="1400" dirty="0"/>
                        <a:t>-</a:t>
                      </a:r>
                      <a:endParaRPr lang="en-IN"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Not Null</a:t>
                      </a:r>
                      <a:endParaRPr lang="en-IN" sz="1400" dirty="0"/>
                    </a:p>
                  </a:txBody>
                  <a:tcPr/>
                </a:tc>
                <a:tc>
                  <a:txBody>
                    <a:bodyPr/>
                    <a:lstStyle/>
                    <a:p>
                      <a:r>
                        <a:rPr lang="en-US" sz="1400" dirty="0"/>
                        <a:t>Parents contact</a:t>
                      </a:r>
                      <a:endParaRPr lang="en-IN" sz="1400" dirty="0"/>
                    </a:p>
                  </a:txBody>
                  <a:tcPr/>
                </a:tc>
                <a:extLst>
                  <a:ext uri="{0D108BD9-81ED-4DB2-BD59-A6C34878D82A}">
                    <a16:rowId xmlns:a16="http://schemas.microsoft.com/office/drawing/2014/main" val="1448511303"/>
                  </a:ext>
                </a:extLst>
              </a:tr>
              <a:tr h="319755">
                <a:tc>
                  <a:txBody>
                    <a:bodyPr/>
                    <a:lstStyle/>
                    <a:p>
                      <a:r>
                        <a:rPr lang="en-US" sz="1400" dirty="0"/>
                        <a:t>email</a:t>
                      </a:r>
                      <a:endParaRPr lang="en-IN"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Varchar</a:t>
                      </a:r>
                      <a:endParaRPr lang="en-IN" sz="1400" dirty="0"/>
                    </a:p>
                  </a:txBody>
                  <a:tcPr/>
                </a:tc>
                <a:tc>
                  <a:txBody>
                    <a:bodyPr/>
                    <a:lstStyle/>
                    <a:p>
                      <a:r>
                        <a:rPr lang="en-US" sz="1400" dirty="0"/>
                        <a:t>40</a:t>
                      </a:r>
                      <a:endParaRPr lang="en-IN" sz="1400" dirty="0"/>
                    </a:p>
                  </a:txBody>
                  <a:tcPr/>
                </a:tc>
                <a:tc>
                  <a:txBody>
                    <a:bodyPr/>
                    <a:lstStyle/>
                    <a:p>
                      <a:pPr algn="ctr"/>
                      <a:r>
                        <a:rPr lang="en-US" sz="1400" dirty="0"/>
                        <a:t>-</a:t>
                      </a:r>
                      <a:endParaRPr lang="en-IN"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Not Null</a:t>
                      </a:r>
                      <a:endParaRPr lang="en-IN" sz="1400" dirty="0"/>
                    </a:p>
                  </a:txBody>
                  <a:tcPr/>
                </a:tc>
                <a:tc>
                  <a:txBody>
                    <a:bodyPr/>
                    <a:lstStyle/>
                    <a:p>
                      <a:r>
                        <a:rPr lang="en-US" sz="1400" dirty="0"/>
                        <a:t>Email </a:t>
                      </a:r>
                      <a:endParaRPr lang="en-IN" sz="1400" dirty="0"/>
                    </a:p>
                  </a:txBody>
                  <a:tcPr/>
                </a:tc>
                <a:extLst>
                  <a:ext uri="{0D108BD9-81ED-4DB2-BD59-A6C34878D82A}">
                    <a16:rowId xmlns:a16="http://schemas.microsoft.com/office/drawing/2014/main" val="3842736133"/>
                  </a:ext>
                </a:extLst>
              </a:tr>
              <a:tr h="319755">
                <a:tc>
                  <a:txBody>
                    <a:bodyPr/>
                    <a:lstStyle/>
                    <a:p>
                      <a:r>
                        <a:rPr lang="en-US" sz="1400" dirty="0"/>
                        <a:t>password</a:t>
                      </a:r>
                      <a:endParaRPr lang="en-IN"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Varchar</a:t>
                      </a:r>
                      <a:endParaRPr lang="en-IN" sz="1400" dirty="0"/>
                    </a:p>
                  </a:txBody>
                  <a:tcPr/>
                </a:tc>
                <a:tc>
                  <a:txBody>
                    <a:bodyPr/>
                    <a:lstStyle/>
                    <a:p>
                      <a:r>
                        <a:rPr lang="en-US" sz="1400" dirty="0"/>
                        <a:t>40</a:t>
                      </a:r>
                      <a:endParaRPr lang="en-IN" sz="1400" dirty="0"/>
                    </a:p>
                  </a:txBody>
                  <a:tcPr/>
                </a:tc>
                <a:tc>
                  <a:txBody>
                    <a:bodyPr/>
                    <a:lstStyle/>
                    <a:p>
                      <a:pPr algn="ctr"/>
                      <a:r>
                        <a:rPr lang="en-US" sz="1400" dirty="0"/>
                        <a:t>-</a:t>
                      </a:r>
                      <a:endParaRPr lang="en-IN"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Not Null</a:t>
                      </a:r>
                      <a:endParaRPr lang="en-IN" sz="1400" dirty="0"/>
                    </a:p>
                  </a:txBody>
                  <a:tcPr/>
                </a:tc>
                <a:tc>
                  <a:txBody>
                    <a:bodyPr/>
                    <a:lstStyle/>
                    <a:p>
                      <a:r>
                        <a:rPr lang="en-US" sz="1400" dirty="0"/>
                        <a:t>Password </a:t>
                      </a:r>
                      <a:endParaRPr lang="en-IN" sz="1400" dirty="0"/>
                    </a:p>
                  </a:txBody>
                  <a:tcPr/>
                </a:tc>
                <a:extLst>
                  <a:ext uri="{0D108BD9-81ED-4DB2-BD59-A6C34878D82A}">
                    <a16:rowId xmlns:a16="http://schemas.microsoft.com/office/drawing/2014/main" val="1016376611"/>
                  </a:ext>
                </a:extLst>
              </a:tr>
              <a:tr h="319755">
                <a:tc>
                  <a:txBody>
                    <a:bodyPr/>
                    <a:lstStyle/>
                    <a:p>
                      <a:r>
                        <a:rPr lang="en-US" sz="1400" dirty="0" err="1"/>
                        <a:t>roll_no</a:t>
                      </a:r>
                      <a:endParaRPr lang="en-IN"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err="1"/>
                        <a:t>Int</a:t>
                      </a:r>
                      <a:r>
                        <a:rPr lang="en-US" sz="1400" baseline="0" dirty="0"/>
                        <a:t> </a:t>
                      </a:r>
                      <a:endParaRPr lang="en-IN" sz="1400" dirty="0"/>
                    </a:p>
                  </a:txBody>
                  <a:tcPr/>
                </a:tc>
                <a:tc>
                  <a:txBody>
                    <a:bodyPr/>
                    <a:lstStyle/>
                    <a:p>
                      <a:r>
                        <a:rPr lang="en-US" sz="1400" dirty="0"/>
                        <a:t>5</a:t>
                      </a:r>
                      <a:endParaRPr lang="en-IN" sz="1400" dirty="0"/>
                    </a:p>
                  </a:txBody>
                  <a:tcPr/>
                </a:tc>
                <a:tc>
                  <a:txBody>
                    <a:bodyPr/>
                    <a:lstStyle/>
                    <a:p>
                      <a:pPr algn="ctr"/>
                      <a:r>
                        <a:rPr lang="en-US" sz="1400" dirty="0"/>
                        <a:t>-</a:t>
                      </a:r>
                      <a:endParaRPr lang="en-IN"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Not Null</a:t>
                      </a:r>
                      <a:endParaRPr lang="en-IN" sz="1400" dirty="0"/>
                    </a:p>
                  </a:txBody>
                  <a:tcPr/>
                </a:tc>
                <a:tc>
                  <a:txBody>
                    <a:bodyPr/>
                    <a:lstStyle/>
                    <a:p>
                      <a:r>
                        <a:rPr lang="en-US" sz="1400" dirty="0"/>
                        <a:t>Roll number</a:t>
                      </a:r>
                      <a:endParaRPr lang="en-IN" sz="1400" dirty="0"/>
                    </a:p>
                  </a:txBody>
                  <a:tcPr/>
                </a:tc>
                <a:extLst>
                  <a:ext uri="{0D108BD9-81ED-4DB2-BD59-A6C34878D82A}">
                    <a16:rowId xmlns:a16="http://schemas.microsoft.com/office/drawing/2014/main" val="1105477343"/>
                  </a:ext>
                </a:extLst>
              </a:tr>
              <a:tr h="319755">
                <a:tc>
                  <a:txBody>
                    <a:bodyPr/>
                    <a:lstStyle/>
                    <a:p>
                      <a:r>
                        <a:rPr lang="en-US" sz="1400" dirty="0" err="1"/>
                        <a:t>approval_status</a:t>
                      </a:r>
                      <a:endParaRPr lang="en-IN"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Boolean </a:t>
                      </a:r>
                      <a:endParaRPr lang="en-IN" sz="1400" dirty="0"/>
                    </a:p>
                  </a:txBody>
                  <a:tcPr/>
                </a:tc>
                <a:tc>
                  <a:txBody>
                    <a:bodyPr/>
                    <a:lstStyle/>
                    <a:p>
                      <a:endParaRPr lang="en-IN" sz="1400" dirty="0"/>
                    </a:p>
                  </a:txBody>
                  <a:tcPr/>
                </a:tc>
                <a:tc>
                  <a:txBody>
                    <a:bodyPr/>
                    <a:lstStyle/>
                    <a:p>
                      <a:pPr algn="ctr"/>
                      <a:r>
                        <a:rPr lang="en-US" sz="1400" dirty="0"/>
                        <a:t>-</a:t>
                      </a:r>
                      <a:endParaRPr lang="en-IN"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Not Null</a:t>
                      </a:r>
                      <a:endParaRPr lang="en-IN" sz="1400" dirty="0"/>
                    </a:p>
                  </a:txBody>
                  <a:tcPr/>
                </a:tc>
                <a:tc>
                  <a:txBody>
                    <a:bodyPr/>
                    <a:lstStyle/>
                    <a:p>
                      <a:r>
                        <a:rPr lang="en-US" sz="1400" dirty="0"/>
                        <a:t>Approval</a:t>
                      </a:r>
                      <a:r>
                        <a:rPr lang="en-US" sz="1400" baseline="0" dirty="0"/>
                        <a:t> S</a:t>
                      </a:r>
                      <a:r>
                        <a:rPr lang="en-US" sz="1400" dirty="0"/>
                        <a:t>tatus</a:t>
                      </a:r>
                      <a:endParaRPr lang="en-IN" sz="1400" dirty="0"/>
                    </a:p>
                  </a:txBody>
                  <a:tcPr/>
                </a:tc>
                <a:extLst>
                  <a:ext uri="{0D108BD9-81ED-4DB2-BD59-A6C34878D82A}">
                    <a16:rowId xmlns:a16="http://schemas.microsoft.com/office/drawing/2014/main" val="938525224"/>
                  </a:ext>
                </a:extLst>
              </a:tr>
              <a:tr h="319755">
                <a:tc>
                  <a:txBody>
                    <a:bodyPr/>
                    <a:lstStyle/>
                    <a:p>
                      <a:r>
                        <a:rPr lang="en-US" sz="1400" dirty="0"/>
                        <a:t>course _id</a:t>
                      </a:r>
                      <a:endParaRPr lang="en-IN"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err="1"/>
                        <a:t>Int</a:t>
                      </a:r>
                      <a:r>
                        <a:rPr lang="en-US" sz="1400" dirty="0"/>
                        <a:t> </a:t>
                      </a:r>
                      <a:endParaRPr lang="en-IN" sz="1400" dirty="0"/>
                    </a:p>
                  </a:txBody>
                  <a:tcPr/>
                </a:tc>
                <a:tc>
                  <a:txBody>
                    <a:bodyPr/>
                    <a:lstStyle/>
                    <a:p>
                      <a:r>
                        <a:rPr lang="en-US" sz="1400" dirty="0"/>
                        <a:t>3</a:t>
                      </a:r>
                      <a:endParaRPr lang="en-IN" sz="14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Foreign Key</a:t>
                      </a:r>
                      <a:endParaRPr lang="en-IN"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Not Null</a:t>
                      </a:r>
                      <a:endParaRPr lang="en-IN" sz="1400" dirty="0"/>
                    </a:p>
                  </a:txBody>
                  <a:tcPr/>
                </a:tc>
                <a:tc>
                  <a:txBody>
                    <a:bodyPr/>
                    <a:lstStyle/>
                    <a:p>
                      <a:r>
                        <a:rPr lang="en-US" sz="1400" dirty="0"/>
                        <a:t>Course</a:t>
                      </a:r>
                      <a:r>
                        <a:rPr lang="en-US" sz="1400" baseline="0" dirty="0"/>
                        <a:t> Table</a:t>
                      </a:r>
                      <a:endParaRPr lang="en-IN" sz="1400" dirty="0"/>
                    </a:p>
                  </a:txBody>
                  <a:tcPr/>
                </a:tc>
                <a:extLst>
                  <a:ext uri="{0D108BD9-81ED-4DB2-BD59-A6C34878D82A}">
                    <a16:rowId xmlns:a16="http://schemas.microsoft.com/office/drawing/2014/main" val="4014770410"/>
                  </a:ext>
                </a:extLst>
              </a:tr>
              <a:tr h="319755">
                <a:tc>
                  <a:txBody>
                    <a:bodyPr/>
                    <a:lstStyle/>
                    <a:p>
                      <a:r>
                        <a:rPr lang="en-US" sz="1400" dirty="0" err="1"/>
                        <a:t>sem_id</a:t>
                      </a:r>
                      <a:endParaRPr lang="en-IN"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err="1"/>
                        <a:t>Int</a:t>
                      </a:r>
                      <a:r>
                        <a:rPr lang="en-US" sz="1400" dirty="0"/>
                        <a:t> </a:t>
                      </a:r>
                      <a:endParaRPr lang="en-IN" sz="1400" dirty="0"/>
                    </a:p>
                  </a:txBody>
                  <a:tcPr/>
                </a:tc>
                <a:tc>
                  <a:txBody>
                    <a:bodyPr/>
                    <a:lstStyle/>
                    <a:p>
                      <a:r>
                        <a:rPr lang="en-US" sz="1400" dirty="0"/>
                        <a:t>3</a:t>
                      </a:r>
                      <a:endParaRPr lang="en-IN" sz="1400" dirty="0"/>
                    </a:p>
                  </a:txBody>
                  <a:tcPr/>
                </a:tc>
                <a:tc>
                  <a:txBody>
                    <a:bodyPr/>
                    <a:lstStyle/>
                    <a:p>
                      <a:pPr algn="ctr"/>
                      <a:r>
                        <a:rPr lang="en-US" sz="1400" dirty="0"/>
                        <a:t>Foreign Key</a:t>
                      </a:r>
                      <a:endParaRPr lang="en-IN"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Not Null</a:t>
                      </a:r>
                      <a:endParaRPr lang="en-IN" sz="1400" dirty="0"/>
                    </a:p>
                  </a:txBody>
                  <a:tcPr/>
                </a:tc>
                <a:tc>
                  <a:txBody>
                    <a:bodyPr/>
                    <a:lstStyle/>
                    <a:p>
                      <a:r>
                        <a:rPr lang="en-US" sz="1400" dirty="0"/>
                        <a:t>Semester Table</a:t>
                      </a:r>
                      <a:endParaRPr lang="en-IN" sz="1400" dirty="0"/>
                    </a:p>
                  </a:txBody>
                  <a:tcPr/>
                </a:tc>
                <a:extLst>
                  <a:ext uri="{0D108BD9-81ED-4DB2-BD59-A6C34878D82A}">
                    <a16:rowId xmlns:a16="http://schemas.microsoft.com/office/drawing/2014/main" val="1224475453"/>
                  </a:ext>
                </a:extLst>
              </a:tr>
            </a:tbl>
          </a:graphicData>
        </a:graphic>
      </p:graphicFrame>
    </p:spTree>
    <p:extLst>
      <p:ext uri="{BB962C8B-B14F-4D97-AF65-F5344CB8AC3E}">
        <p14:creationId xmlns:p14="http://schemas.microsoft.com/office/powerpoint/2010/main" val="210045388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p:cNvSpPr txBox="1">
            <a:spLocks/>
          </p:cNvSpPr>
          <p:nvPr/>
        </p:nvSpPr>
        <p:spPr>
          <a:xfrm>
            <a:off x="556847" y="338748"/>
            <a:ext cx="10515600" cy="452560"/>
          </a:xfrm>
          <a:prstGeom prst="rect">
            <a:avLst/>
          </a:prstGeom>
        </p:spPr>
        <p:txBody>
          <a:bodyP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457200" indent="-457200">
              <a:buFont typeface="Wingdings" panose="05000000000000000000" pitchFamily="2" charset="2"/>
              <a:buChar char="Ø"/>
            </a:pPr>
            <a:r>
              <a:rPr lang="en-US" sz="2800" dirty="0">
                <a:latin typeface="Algerian" panose="04020705040A02060702" pitchFamily="82" charset="0"/>
              </a:rPr>
              <a:t>assignment:-</a:t>
            </a:r>
            <a:endParaRPr lang="en-IN" sz="2800" dirty="0">
              <a:latin typeface="Algerian" panose="04020705040A02060702" pitchFamily="82"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219127719"/>
              </p:ext>
            </p:extLst>
          </p:nvPr>
        </p:nvGraphicFramePr>
        <p:xfrm>
          <a:off x="1011113" y="1186963"/>
          <a:ext cx="10454058" cy="5354883"/>
        </p:xfrm>
        <a:graphic>
          <a:graphicData uri="http://schemas.openxmlformats.org/drawingml/2006/table">
            <a:tbl>
              <a:tblPr firstRow="1" bandRow="1">
                <a:tableStyleId>{B301B821-A1FF-4177-AEE7-76D212191A09}</a:tableStyleId>
              </a:tblPr>
              <a:tblGrid>
                <a:gridCol w="1742343">
                  <a:extLst>
                    <a:ext uri="{9D8B030D-6E8A-4147-A177-3AD203B41FA5}">
                      <a16:colId xmlns:a16="http://schemas.microsoft.com/office/drawing/2014/main" val="1008526899"/>
                    </a:ext>
                  </a:extLst>
                </a:gridCol>
                <a:gridCol w="1742343">
                  <a:extLst>
                    <a:ext uri="{9D8B030D-6E8A-4147-A177-3AD203B41FA5}">
                      <a16:colId xmlns:a16="http://schemas.microsoft.com/office/drawing/2014/main" val="780681103"/>
                    </a:ext>
                  </a:extLst>
                </a:gridCol>
                <a:gridCol w="1742343">
                  <a:extLst>
                    <a:ext uri="{9D8B030D-6E8A-4147-A177-3AD203B41FA5}">
                      <a16:colId xmlns:a16="http://schemas.microsoft.com/office/drawing/2014/main" val="1021234654"/>
                    </a:ext>
                  </a:extLst>
                </a:gridCol>
                <a:gridCol w="1742343">
                  <a:extLst>
                    <a:ext uri="{9D8B030D-6E8A-4147-A177-3AD203B41FA5}">
                      <a16:colId xmlns:a16="http://schemas.microsoft.com/office/drawing/2014/main" val="1667714410"/>
                    </a:ext>
                  </a:extLst>
                </a:gridCol>
                <a:gridCol w="1742343">
                  <a:extLst>
                    <a:ext uri="{9D8B030D-6E8A-4147-A177-3AD203B41FA5}">
                      <a16:colId xmlns:a16="http://schemas.microsoft.com/office/drawing/2014/main" val="1343425048"/>
                    </a:ext>
                  </a:extLst>
                </a:gridCol>
                <a:gridCol w="1742343">
                  <a:extLst>
                    <a:ext uri="{9D8B030D-6E8A-4147-A177-3AD203B41FA5}">
                      <a16:colId xmlns:a16="http://schemas.microsoft.com/office/drawing/2014/main" val="2144780008"/>
                    </a:ext>
                  </a:extLst>
                </a:gridCol>
              </a:tblGrid>
              <a:tr h="594987">
                <a:tc>
                  <a:txBody>
                    <a:bodyPr/>
                    <a:lstStyle/>
                    <a:p>
                      <a:r>
                        <a:rPr lang="en-US" sz="1600" dirty="0"/>
                        <a:t>File name</a:t>
                      </a:r>
                    </a:p>
                  </a:txBody>
                  <a:tcPr/>
                </a:tc>
                <a:tc>
                  <a:txBody>
                    <a:bodyPr/>
                    <a:lstStyle/>
                    <a:p>
                      <a:r>
                        <a:rPr lang="en-US" sz="1600" dirty="0"/>
                        <a:t>Data</a:t>
                      </a:r>
                      <a:r>
                        <a:rPr lang="en-US" sz="1600" baseline="0" dirty="0"/>
                        <a:t> type</a:t>
                      </a:r>
                      <a:endParaRPr lang="en-US" sz="1600" dirty="0"/>
                    </a:p>
                  </a:txBody>
                  <a:tcPr/>
                </a:tc>
                <a:tc>
                  <a:txBody>
                    <a:bodyPr/>
                    <a:lstStyle/>
                    <a:p>
                      <a:r>
                        <a:rPr lang="en-US" sz="1600" dirty="0"/>
                        <a:t>Length</a:t>
                      </a:r>
                    </a:p>
                  </a:txBody>
                  <a:tcPr/>
                </a:tc>
                <a:tc>
                  <a:txBody>
                    <a:bodyPr/>
                    <a:lstStyle/>
                    <a:p>
                      <a:r>
                        <a:rPr lang="en-US" sz="1600" dirty="0"/>
                        <a:t>Constraint</a:t>
                      </a:r>
                    </a:p>
                  </a:txBody>
                  <a:tcPr/>
                </a:tc>
                <a:tc>
                  <a:txBody>
                    <a:bodyPr/>
                    <a:lstStyle/>
                    <a:p>
                      <a:r>
                        <a:rPr lang="en-US" sz="1600" dirty="0"/>
                        <a:t>Null</a:t>
                      </a:r>
                    </a:p>
                  </a:txBody>
                  <a:tcPr/>
                </a:tc>
                <a:tc>
                  <a:txBody>
                    <a:bodyPr/>
                    <a:lstStyle/>
                    <a:p>
                      <a:r>
                        <a:rPr lang="en-US" sz="1600" dirty="0"/>
                        <a:t>Description</a:t>
                      </a:r>
                    </a:p>
                  </a:txBody>
                  <a:tcPr/>
                </a:tc>
                <a:extLst>
                  <a:ext uri="{0D108BD9-81ED-4DB2-BD59-A6C34878D82A}">
                    <a16:rowId xmlns:a16="http://schemas.microsoft.com/office/drawing/2014/main" val="4140088032"/>
                  </a:ext>
                </a:extLst>
              </a:tr>
              <a:tr h="594987">
                <a:tc>
                  <a:txBody>
                    <a:bodyPr/>
                    <a:lstStyle/>
                    <a:p>
                      <a:r>
                        <a:rPr lang="en-US" sz="1600" dirty="0" err="1"/>
                        <a:t>assign_id</a:t>
                      </a:r>
                      <a:endParaRPr lang="en-IN" sz="1600" dirty="0"/>
                    </a:p>
                  </a:txBody>
                  <a:tcPr/>
                </a:tc>
                <a:tc>
                  <a:txBody>
                    <a:bodyPr/>
                    <a:lstStyle/>
                    <a:p>
                      <a:r>
                        <a:rPr lang="en-US" sz="1600" dirty="0" err="1"/>
                        <a:t>Int</a:t>
                      </a:r>
                      <a:endParaRPr lang="en-IN" sz="1600" dirty="0"/>
                    </a:p>
                  </a:txBody>
                  <a:tcPr/>
                </a:tc>
                <a:tc>
                  <a:txBody>
                    <a:bodyPr/>
                    <a:lstStyle/>
                    <a:p>
                      <a:r>
                        <a:rPr lang="en-US" sz="1600" dirty="0"/>
                        <a:t>3</a:t>
                      </a:r>
                      <a:endParaRPr lang="en-IN" sz="1600" dirty="0"/>
                    </a:p>
                  </a:txBody>
                  <a:tcPr/>
                </a:tc>
                <a:tc>
                  <a:txBody>
                    <a:bodyPr/>
                    <a:lstStyle/>
                    <a:p>
                      <a:pPr algn="ctr"/>
                      <a:r>
                        <a:rPr lang="en-US" sz="1600" dirty="0"/>
                        <a:t>Primary Key</a:t>
                      </a:r>
                      <a:endParaRPr lang="en-IN" sz="1600" dirty="0"/>
                    </a:p>
                  </a:txBody>
                  <a:tcPr/>
                </a:tc>
                <a:tc>
                  <a:txBody>
                    <a:bodyPr/>
                    <a:lstStyle/>
                    <a:p>
                      <a:r>
                        <a:rPr lang="en-US" sz="1600" dirty="0"/>
                        <a:t>Not</a:t>
                      </a:r>
                      <a:r>
                        <a:rPr lang="en-US" sz="1600" baseline="0" dirty="0"/>
                        <a:t> Null</a:t>
                      </a:r>
                      <a:endParaRPr lang="en-IN" sz="1600" dirty="0"/>
                    </a:p>
                  </a:txBody>
                  <a:tcPr/>
                </a:tc>
                <a:tc>
                  <a:txBody>
                    <a:bodyPr/>
                    <a:lstStyle/>
                    <a:p>
                      <a:r>
                        <a:rPr lang="en-US" sz="1600" dirty="0"/>
                        <a:t>Auto</a:t>
                      </a:r>
                      <a:r>
                        <a:rPr lang="en-US" sz="1600" baseline="0" dirty="0"/>
                        <a:t> increment</a:t>
                      </a:r>
                      <a:endParaRPr lang="en-IN" sz="1600" dirty="0"/>
                    </a:p>
                  </a:txBody>
                  <a:tcPr/>
                </a:tc>
                <a:extLst>
                  <a:ext uri="{0D108BD9-81ED-4DB2-BD59-A6C34878D82A}">
                    <a16:rowId xmlns:a16="http://schemas.microsoft.com/office/drawing/2014/main" val="2756811253"/>
                  </a:ext>
                </a:extLst>
              </a:tr>
              <a:tr h="594987">
                <a:tc>
                  <a:txBody>
                    <a:bodyPr/>
                    <a:lstStyle/>
                    <a:p>
                      <a:r>
                        <a:rPr lang="en-US" sz="1600" dirty="0" err="1"/>
                        <a:t>course_id</a:t>
                      </a:r>
                      <a:endParaRPr lang="en-IN" sz="1600" dirty="0"/>
                    </a:p>
                  </a:txBody>
                  <a:tcPr/>
                </a:tc>
                <a:tc>
                  <a:txBody>
                    <a:bodyPr/>
                    <a:lstStyle/>
                    <a:p>
                      <a:r>
                        <a:rPr lang="en-US" sz="1600" dirty="0" err="1"/>
                        <a:t>Int</a:t>
                      </a:r>
                      <a:endParaRPr lang="en-IN" sz="1600" dirty="0"/>
                    </a:p>
                  </a:txBody>
                  <a:tcPr/>
                </a:tc>
                <a:tc>
                  <a:txBody>
                    <a:bodyPr/>
                    <a:lstStyle/>
                    <a:p>
                      <a:r>
                        <a:rPr lang="en-US" sz="1600" dirty="0"/>
                        <a:t>3</a:t>
                      </a:r>
                      <a:endParaRPr lang="en-IN" sz="1600" dirty="0"/>
                    </a:p>
                  </a:txBody>
                  <a:tcPr/>
                </a:tc>
                <a:tc>
                  <a:txBody>
                    <a:bodyPr/>
                    <a:lstStyle/>
                    <a:p>
                      <a:pPr algn="ctr"/>
                      <a:r>
                        <a:rPr lang="en-US" sz="1600" dirty="0"/>
                        <a:t>Foreign Key</a:t>
                      </a:r>
                      <a:endParaRPr lang="en-IN" sz="1600" dirty="0"/>
                    </a:p>
                  </a:txBody>
                  <a:tcPr/>
                </a:tc>
                <a:tc>
                  <a:txBody>
                    <a:bodyPr/>
                    <a:lstStyle/>
                    <a:p>
                      <a:r>
                        <a:rPr lang="en-US" sz="1600" dirty="0"/>
                        <a:t>Not</a:t>
                      </a:r>
                      <a:r>
                        <a:rPr lang="en-US" sz="1600" baseline="0" dirty="0"/>
                        <a:t> Null</a:t>
                      </a:r>
                      <a:endParaRPr lang="en-IN" sz="1600" dirty="0"/>
                    </a:p>
                  </a:txBody>
                  <a:tcPr/>
                </a:tc>
                <a:tc>
                  <a:txBody>
                    <a:bodyPr/>
                    <a:lstStyle/>
                    <a:p>
                      <a:r>
                        <a:rPr lang="en-US" sz="1600" dirty="0"/>
                        <a:t>Course table</a:t>
                      </a:r>
                      <a:endParaRPr lang="en-IN" sz="1600" dirty="0"/>
                    </a:p>
                  </a:txBody>
                  <a:tcPr/>
                </a:tc>
                <a:extLst>
                  <a:ext uri="{0D108BD9-81ED-4DB2-BD59-A6C34878D82A}">
                    <a16:rowId xmlns:a16="http://schemas.microsoft.com/office/drawing/2014/main" val="2479324202"/>
                  </a:ext>
                </a:extLst>
              </a:tr>
              <a:tr h="594987">
                <a:tc>
                  <a:txBody>
                    <a:bodyPr/>
                    <a:lstStyle/>
                    <a:p>
                      <a:r>
                        <a:rPr lang="en-US" sz="1600" dirty="0" err="1"/>
                        <a:t>sem_id</a:t>
                      </a:r>
                      <a:endParaRPr lang="en-IN" sz="1600" dirty="0"/>
                    </a:p>
                  </a:txBody>
                  <a:tcPr/>
                </a:tc>
                <a:tc>
                  <a:txBody>
                    <a:bodyPr/>
                    <a:lstStyle/>
                    <a:p>
                      <a:r>
                        <a:rPr lang="en-US" sz="1600" dirty="0" err="1"/>
                        <a:t>Int</a:t>
                      </a:r>
                      <a:endParaRPr lang="en-IN" sz="1600" dirty="0"/>
                    </a:p>
                  </a:txBody>
                  <a:tcPr/>
                </a:tc>
                <a:tc>
                  <a:txBody>
                    <a:bodyPr/>
                    <a:lstStyle/>
                    <a:p>
                      <a:r>
                        <a:rPr lang="en-US" sz="1600" dirty="0"/>
                        <a:t>3</a:t>
                      </a:r>
                      <a:endParaRPr lang="en-IN" sz="1600" dirty="0"/>
                    </a:p>
                  </a:txBody>
                  <a:tcPr/>
                </a:tc>
                <a:tc>
                  <a:txBody>
                    <a:bodyPr/>
                    <a:lstStyle/>
                    <a:p>
                      <a:pPr algn="ctr"/>
                      <a:r>
                        <a:rPr lang="en-US" sz="1600" dirty="0"/>
                        <a:t>Foreign Key</a:t>
                      </a:r>
                      <a:endParaRPr lang="en-IN" sz="1600" dirty="0"/>
                    </a:p>
                  </a:txBody>
                  <a:tcPr/>
                </a:tc>
                <a:tc>
                  <a:txBody>
                    <a:bodyPr/>
                    <a:lstStyle/>
                    <a:p>
                      <a:r>
                        <a:rPr lang="en-US" sz="1600" dirty="0"/>
                        <a:t>Not</a:t>
                      </a:r>
                      <a:r>
                        <a:rPr lang="en-US" sz="1600" baseline="0" dirty="0"/>
                        <a:t> Null</a:t>
                      </a:r>
                      <a:endParaRPr lang="en-IN" sz="1600" dirty="0"/>
                    </a:p>
                  </a:txBody>
                  <a:tcPr/>
                </a:tc>
                <a:tc>
                  <a:txBody>
                    <a:bodyPr/>
                    <a:lstStyle/>
                    <a:p>
                      <a:r>
                        <a:rPr lang="en-US" sz="1600" dirty="0"/>
                        <a:t>Semester table</a:t>
                      </a:r>
                      <a:endParaRPr lang="en-IN" sz="1600" dirty="0"/>
                    </a:p>
                  </a:txBody>
                  <a:tcPr/>
                </a:tc>
                <a:extLst>
                  <a:ext uri="{0D108BD9-81ED-4DB2-BD59-A6C34878D82A}">
                    <a16:rowId xmlns:a16="http://schemas.microsoft.com/office/drawing/2014/main" val="2637238959"/>
                  </a:ext>
                </a:extLst>
              </a:tr>
              <a:tr h="594987">
                <a:tc>
                  <a:txBody>
                    <a:bodyPr/>
                    <a:lstStyle/>
                    <a:p>
                      <a:r>
                        <a:rPr lang="en-US" sz="1600" dirty="0" err="1"/>
                        <a:t>sub_id</a:t>
                      </a:r>
                      <a:endParaRPr lang="en-IN" sz="1600" dirty="0"/>
                    </a:p>
                  </a:txBody>
                  <a:tcPr/>
                </a:tc>
                <a:tc>
                  <a:txBody>
                    <a:bodyPr/>
                    <a:lstStyle/>
                    <a:p>
                      <a:r>
                        <a:rPr lang="en-US" sz="1600" dirty="0" err="1"/>
                        <a:t>Int</a:t>
                      </a:r>
                      <a:endParaRPr lang="en-IN" sz="1600" dirty="0"/>
                    </a:p>
                  </a:txBody>
                  <a:tcPr/>
                </a:tc>
                <a:tc>
                  <a:txBody>
                    <a:bodyPr/>
                    <a:lstStyle/>
                    <a:p>
                      <a:r>
                        <a:rPr lang="en-US" sz="1600" dirty="0"/>
                        <a:t>3</a:t>
                      </a:r>
                      <a:endParaRPr lang="en-IN"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Foreign Key</a:t>
                      </a:r>
                      <a:endParaRPr lang="en-IN" sz="1600" dirty="0"/>
                    </a:p>
                  </a:txBody>
                  <a:tcPr/>
                </a:tc>
                <a:tc>
                  <a:txBody>
                    <a:bodyPr/>
                    <a:lstStyle/>
                    <a:p>
                      <a:r>
                        <a:rPr lang="en-US" sz="1600" dirty="0"/>
                        <a:t>Not</a:t>
                      </a:r>
                      <a:r>
                        <a:rPr lang="en-US" sz="1600" baseline="0" dirty="0"/>
                        <a:t> Null</a:t>
                      </a:r>
                      <a:endParaRPr lang="en-IN" sz="1600" dirty="0"/>
                    </a:p>
                  </a:txBody>
                  <a:tcPr/>
                </a:tc>
                <a:tc>
                  <a:txBody>
                    <a:bodyPr/>
                    <a:lstStyle/>
                    <a:p>
                      <a:r>
                        <a:rPr lang="en-US" sz="1600" dirty="0"/>
                        <a:t>Subject table</a:t>
                      </a:r>
                      <a:endParaRPr lang="en-IN" sz="1600" dirty="0"/>
                    </a:p>
                  </a:txBody>
                  <a:tcPr/>
                </a:tc>
                <a:extLst>
                  <a:ext uri="{0D108BD9-81ED-4DB2-BD59-A6C34878D82A}">
                    <a16:rowId xmlns:a16="http://schemas.microsoft.com/office/drawing/2014/main" val="1260746501"/>
                  </a:ext>
                </a:extLst>
              </a:tr>
              <a:tr h="594987">
                <a:tc>
                  <a:txBody>
                    <a:bodyPr/>
                    <a:lstStyle/>
                    <a:p>
                      <a:r>
                        <a:rPr lang="en-IN" sz="1600" dirty="0" err="1"/>
                        <a:t>assign_date</a:t>
                      </a:r>
                      <a:endParaRPr lang="en-IN" sz="1600" dirty="0"/>
                    </a:p>
                  </a:txBody>
                  <a:tcPr/>
                </a:tc>
                <a:tc>
                  <a:txBody>
                    <a:bodyPr/>
                    <a:lstStyle/>
                    <a:p>
                      <a:r>
                        <a:rPr lang="en-IN" sz="1600" dirty="0"/>
                        <a:t>Date</a:t>
                      </a:r>
                    </a:p>
                  </a:txBody>
                  <a:tcPr/>
                </a:tc>
                <a:tc>
                  <a:txBody>
                    <a:bodyPr/>
                    <a:lstStyle/>
                    <a:p>
                      <a:r>
                        <a:rPr lang="en-IN" sz="1600" dirty="0"/>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600" dirty="0"/>
                        <a:t>-</a:t>
                      </a:r>
                    </a:p>
                  </a:txBody>
                  <a:tcPr/>
                </a:tc>
                <a:tc>
                  <a:txBody>
                    <a:bodyPr/>
                    <a:lstStyle/>
                    <a:p>
                      <a:r>
                        <a:rPr lang="en-IN" sz="1600" dirty="0"/>
                        <a:t>Not Null</a:t>
                      </a:r>
                    </a:p>
                  </a:txBody>
                  <a:tcPr/>
                </a:tc>
                <a:tc>
                  <a:txBody>
                    <a:bodyPr/>
                    <a:lstStyle/>
                    <a:p>
                      <a:r>
                        <a:rPr lang="en-IN" sz="1600" dirty="0"/>
                        <a:t>Assignment date</a:t>
                      </a:r>
                    </a:p>
                  </a:txBody>
                  <a:tcPr/>
                </a:tc>
                <a:extLst>
                  <a:ext uri="{0D108BD9-81ED-4DB2-BD59-A6C34878D82A}">
                    <a16:rowId xmlns:a16="http://schemas.microsoft.com/office/drawing/2014/main" val="3427554111"/>
                  </a:ext>
                </a:extLst>
              </a:tr>
              <a:tr h="594987">
                <a:tc>
                  <a:txBody>
                    <a:bodyPr/>
                    <a:lstStyle/>
                    <a:p>
                      <a:r>
                        <a:rPr lang="en-IN" sz="1600" dirty="0" err="1"/>
                        <a:t>submi_date</a:t>
                      </a:r>
                      <a:endParaRPr lang="en-IN" sz="1600" dirty="0"/>
                    </a:p>
                  </a:txBody>
                  <a:tcPr/>
                </a:tc>
                <a:tc>
                  <a:txBody>
                    <a:bodyPr/>
                    <a:lstStyle/>
                    <a:p>
                      <a:r>
                        <a:rPr lang="en-IN" sz="1600" dirty="0"/>
                        <a:t>Date</a:t>
                      </a:r>
                    </a:p>
                  </a:txBody>
                  <a:tcPr/>
                </a:tc>
                <a:tc>
                  <a:txBody>
                    <a:bodyPr/>
                    <a:lstStyle/>
                    <a:p>
                      <a:r>
                        <a:rPr lang="en-IN" sz="1600" dirty="0"/>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600" dirty="0"/>
                        <a:t>-</a:t>
                      </a:r>
                    </a:p>
                  </a:txBody>
                  <a:tcPr/>
                </a:tc>
                <a:tc>
                  <a:txBody>
                    <a:bodyPr/>
                    <a:lstStyle/>
                    <a:p>
                      <a:r>
                        <a:rPr lang="en-IN" sz="1600" dirty="0"/>
                        <a:t>Not Null</a:t>
                      </a:r>
                    </a:p>
                  </a:txBody>
                  <a:tcPr/>
                </a:tc>
                <a:tc>
                  <a:txBody>
                    <a:bodyPr/>
                    <a:lstStyle/>
                    <a:p>
                      <a:r>
                        <a:rPr lang="en-IN" sz="1600" dirty="0"/>
                        <a:t>Submission date</a:t>
                      </a:r>
                    </a:p>
                  </a:txBody>
                  <a:tcPr/>
                </a:tc>
                <a:extLst>
                  <a:ext uri="{0D108BD9-81ED-4DB2-BD59-A6C34878D82A}">
                    <a16:rowId xmlns:a16="http://schemas.microsoft.com/office/drawing/2014/main" val="2050003493"/>
                  </a:ext>
                </a:extLst>
              </a:tr>
              <a:tr h="594987">
                <a:tc>
                  <a:txBody>
                    <a:bodyPr/>
                    <a:lstStyle/>
                    <a:p>
                      <a:r>
                        <a:rPr lang="en-IN" sz="1600" dirty="0" err="1"/>
                        <a:t>assign_topic</a:t>
                      </a:r>
                      <a:endParaRPr lang="en-IN" sz="1600" dirty="0"/>
                    </a:p>
                  </a:txBody>
                  <a:tcPr/>
                </a:tc>
                <a:tc>
                  <a:txBody>
                    <a:bodyPr/>
                    <a:lstStyle/>
                    <a:p>
                      <a:r>
                        <a:rPr lang="en-IN" sz="1600" dirty="0"/>
                        <a:t>Varchar</a:t>
                      </a:r>
                    </a:p>
                  </a:txBody>
                  <a:tcPr/>
                </a:tc>
                <a:tc>
                  <a:txBody>
                    <a:bodyPr/>
                    <a:lstStyle/>
                    <a:p>
                      <a:r>
                        <a:rPr lang="en-IN" sz="1600" dirty="0"/>
                        <a:t>300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600" dirty="0"/>
                        <a:t>-</a:t>
                      </a:r>
                    </a:p>
                  </a:txBody>
                  <a:tcPr/>
                </a:tc>
                <a:tc>
                  <a:txBody>
                    <a:bodyPr/>
                    <a:lstStyle/>
                    <a:p>
                      <a:r>
                        <a:rPr lang="en-IN" sz="1600" dirty="0"/>
                        <a:t>Not Null</a:t>
                      </a:r>
                    </a:p>
                  </a:txBody>
                  <a:tcPr/>
                </a:tc>
                <a:tc>
                  <a:txBody>
                    <a:bodyPr/>
                    <a:lstStyle/>
                    <a:p>
                      <a:r>
                        <a:rPr lang="en-IN" sz="1600" dirty="0"/>
                        <a:t>Assignment topic</a:t>
                      </a:r>
                    </a:p>
                  </a:txBody>
                  <a:tcPr/>
                </a:tc>
                <a:extLst>
                  <a:ext uri="{0D108BD9-81ED-4DB2-BD59-A6C34878D82A}">
                    <a16:rowId xmlns:a16="http://schemas.microsoft.com/office/drawing/2014/main" val="3179572925"/>
                  </a:ext>
                </a:extLst>
              </a:tr>
              <a:tr h="594987">
                <a:tc>
                  <a:txBody>
                    <a:bodyPr/>
                    <a:lstStyle/>
                    <a:p>
                      <a:r>
                        <a:rPr lang="en-US" sz="1600" dirty="0" err="1"/>
                        <a:t>t_id</a:t>
                      </a:r>
                      <a:endParaRPr lang="en-IN" sz="1600" dirty="0"/>
                    </a:p>
                  </a:txBody>
                  <a:tcPr/>
                </a:tc>
                <a:tc>
                  <a:txBody>
                    <a:bodyPr/>
                    <a:lstStyle/>
                    <a:p>
                      <a:r>
                        <a:rPr lang="en-US" sz="1600" dirty="0" err="1"/>
                        <a:t>Int</a:t>
                      </a:r>
                      <a:endParaRPr lang="en-IN" sz="1600" dirty="0"/>
                    </a:p>
                  </a:txBody>
                  <a:tcPr/>
                </a:tc>
                <a:tc>
                  <a:txBody>
                    <a:bodyPr/>
                    <a:lstStyle/>
                    <a:p>
                      <a:r>
                        <a:rPr lang="en-US" sz="1600" dirty="0"/>
                        <a:t>3</a:t>
                      </a:r>
                      <a:endParaRPr lang="en-IN"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Foreign Key</a:t>
                      </a:r>
                      <a:endParaRPr lang="en-IN" sz="1600" dirty="0"/>
                    </a:p>
                  </a:txBody>
                  <a:tcPr/>
                </a:tc>
                <a:tc>
                  <a:txBody>
                    <a:bodyPr/>
                    <a:lstStyle/>
                    <a:p>
                      <a:r>
                        <a:rPr lang="en-US" sz="1600" dirty="0"/>
                        <a:t>Not</a:t>
                      </a:r>
                      <a:r>
                        <a:rPr lang="en-US" sz="1600" baseline="0" dirty="0"/>
                        <a:t> Null</a:t>
                      </a:r>
                      <a:endParaRPr lang="en-IN" sz="1600" dirty="0"/>
                    </a:p>
                  </a:txBody>
                  <a:tcPr/>
                </a:tc>
                <a:tc>
                  <a:txBody>
                    <a:bodyPr/>
                    <a:lstStyle/>
                    <a:p>
                      <a:r>
                        <a:rPr lang="en-US" sz="1600" dirty="0"/>
                        <a:t>Teacher table</a:t>
                      </a:r>
                      <a:endParaRPr lang="en-IN" sz="1600" dirty="0"/>
                    </a:p>
                  </a:txBody>
                  <a:tcPr/>
                </a:tc>
                <a:extLst>
                  <a:ext uri="{0D108BD9-81ED-4DB2-BD59-A6C34878D82A}">
                    <a16:rowId xmlns:a16="http://schemas.microsoft.com/office/drawing/2014/main" val="90832870"/>
                  </a:ext>
                </a:extLst>
              </a:tr>
            </a:tbl>
          </a:graphicData>
        </a:graphic>
      </p:graphicFrame>
    </p:spTree>
    <p:extLst>
      <p:ext uri="{BB962C8B-B14F-4D97-AF65-F5344CB8AC3E}">
        <p14:creationId xmlns:p14="http://schemas.microsoft.com/office/powerpoint/2010/main" val="304523148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p:cNvSpPr txBox="1">
            <a:spLocks/>
          </p:cNvSpPr>
          <p:nvPr/>
        </p:nvSpPr>
        <p:spPr>
          <a:xfrm>
            <a:off x="556847" y="338748"/>
            <a:ext cx="10515600" cy="452560"/>
          </a:xfrm>
          <a:prstGeom prst="rect">
            <a:avLst/>
          </a:prstGeom>
        </p:spPr>
        <p:txBody>
          <a:bodyP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457200" indent="-457200">
              <a:buFont typeface="Wingdings" panose="05000000000000000000" pitchFamily="2" charset="2"/>
              <a:buChar char="Ø"/>
            </a:pPr>
            <a:r>
              <a:rPr lang="en-US" sz="2800" dirty="0">
                <a:latin typeface="Algerian" panose="04020705040A02060702" pitchFamily="82" charset="0"/>
              </a:rPr>
              <a:t>Exam:-</a:t>
            </a:r>
            <a:endParaRPr lang="en-IN" sz="2800" dirty="0">
              <a:latin typeface="Algerian" panose="04020705040A02060702" pitchFamily="82"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959036998"/>
              </p:ext>
            </p:extLst>
          </p:nvPr>
        </p:nvGraphicFramePr>
        <p:xfrm>
          <a:off x="1003295" y="1159281"/>
          <a:ext cx="10461876" cy="3588378"/>
        </p:xfrm>
        <a:graphic>
          <a:graphicData uri="http://schemas.openxmlformats.org/drawingml/2006/table">
            <a:tbl>
              <a:tblPr firstRow="1" bandRow="1">
                <a:tableStyleId>{B301B821-A1FF-4177-AEE7-76D212191A09}</a:tableStyleId>
              </a:tblPr>
              <a:tblGrid>
                <a:gridCol w="1743646">
                  <a:extLst>
                    <a:ext uri="{9D8B030D-6E8A-4147-A177-3AD203B41FA5}">
                      <a16:colId xmlns:a16="http://schemas.microsoft.com/office/drawing/2014/main" val="1008526899"/>
                    </a:ext>
                  </a:extLst>
                </a:gridCol>
                <a:gridCol w="1743646">
                  <a:extLst>
                    <a:ext uri="{9D8B030D-6E8A-4147-A177-3AD203B41FA5}">
                      <a16:colId xmlns:a16="http://schemas.microsoft.com/office/drawing/2014/main" val="780681103"/>
                    </a:ext>
                  </a:extLst>
                </a:gridCol>
                <a:gridCol w="1743646">
                  <a:extLst>
                    <a:ext uri="{9D8B030D-6E8A-4147-A177-3AD203B41FA5}">
                      <a16:colId xmlns:a16="http://schemas.microsoft.com/office/drawing/2014/main" val="1021234654"/>
                    </a:ext>
                  </a:extLst>
                </a:gridCol>
                <a:gridCol w="1743646">
                  <a:extLst>
                    <a:ext uri="{9D8B030D-6E8A-4147-A177-3AD203B41FA5}">
                      <a16:colId xmlns:a16="http://schemas.microsoft.com/office/drawing/2014/main" val="1667714410"/>
                    </a:ext>
                  </a:extLst>
                </a:gridCol>
                <a:gridCol w="1743646">
                  <a:extLst>
                    <a:ext uri="{9D8B030D-6E8A-4147-A177-3AD203B41FA5}">
                      <a16:colId xmlns:a16="http://schemas.microsoft.com/office/drawing/2014/main" val="1343425048"/>
                    </a:ext>
                  </a:extLst>
                </a:gridCol>
                <a:gridCol w="1743646">
                  <a:extLst>
                    <a:ext uri="{9D8B030D-6E8A-4147-A177-3AD203B41FA5}">
                      <a16:colId xmlns:a16="http://schemas.microsoft.com/office/drawing/2014/main" val="2144780008"/>
                    </a:ext>
                  </a:extLst>
                </a:gridCol>
              </a:tblGrid>
              <a:tr h="598063">
                <a:tc>
                  <a:txBody>
                    <a:bodyPr/>
                    <a:lstStyle/>
                    <a:p>
                      <a:r>
                        <a:rPr lang="en-US" sz="1600" dirty="0"/>
                        <a:t>File name</a:t>
                      </a:r>
                    </a:p>
                  </a:txBody>
                  <a:tcPr/>
                </a:tc>
                <a:tc>
                  <a:txBody>
                    <a:bodyPr/>
                    <a:lstStyle/>
                    <a:p>
                      <a:r>
                        <a:rPr lang="en-US" sz="1600" dirty="0"/>
                        <a:t>Data</a:t>
                      </a:r>
                      <a:r>
                        <a:rPr lang="en-US" sz="1600" baseline="0" dirty="0"/>
                        <a:t> type</a:t>
                      </a:r>
                      <a:endParaRPr lang="en-US" sz="1600" dirty="0"/>
                    </a:p>
                  </a:txBody>
                  <a:tcPr/>
                </a:tc>
                <a:tc>
                  <a:txBody>
                    <a:bodyPr/>
                    <a:lstStyle/>
                    <a:p>
                      <a:r>
                        <a:rPr lang="en-US" sz="1600" dirty="0"/>
                        <a:t>Length</a:t>
                      </a:r>
                    </a:p>
                  </a:txBody>
                  <a:tcPr/>
                </a:tc>
                <a:tc>
                  <a:txBody>
                    <a:bodyPr/>
                    <a:lstStyle/>
                    <a:p>
                      <a:r>
                        <a:rPr lang="en-US" sz="1600" dirty="0"/>
                        <a:t>Constraint</a:t>
                      </a:r>
                    </a:p>
                  </a:txBody>
                  <a:tcPr/>
                </a:tc>
                <a:tc>
                  <a:txBody>
                    <a:bodyPr/>
                    <a:lstStyle/>
                    <a:p>
                      <a:r>
                        <a:rPr lang="en-US" sz="1600" dirty="0"/>
                        <a:t>Null</a:t>
                      </a:r>
                    </a:p>
                  </a:txBody>
                  <a:tcPr/>
                </a:tc>
                <a:tc>
                  <a:txBody>
                    <a:bodyPr/>
                    <a:lstStyle/>
                    <a:p>
                      <a:r>
                        <a:rPr lang="en-US" sz="1600" dirty="0"/>
                        <a:t>Description</a:t>
                      </a:r>
                    </a:p>
                  </a:txBody>
                  <a:tcPr/>
                </a:tc>
                <a:extLst>
                  <a:ext uri="{0D108BD9-81ED-4DB2-BD59-A6C34878D82A}">
                    <a16:rowId xmlns:a16="http://schemas.microsoft.com/office/drawing/2014/main" val="4140088032"/>
                  </a:ext>
                </a:extLst>
              </a:tr>
              <a:tr h="598063">
                <a:tc>
                  <a:txBody>
                    <a:bodyPr/>
                    <a:lstStyle/>
                    <a:p>
                      <a:r>
                        <a:rPr lang="en-US" sz="1600" dirty="0" err="1"/>
                        <a:t>e_id</a:t>
                      </a:r>
                      <a:endParaRPr lang="en-IN" sz="1600" dirty="0"/>
                    </a:p>
                  </a:txBody>
                  <a:tcPr/>
                </a:tc>
                <a:tc>
                  <a:txBody>
                    <a:bodyPr/>
                    <a:lstStyle/>
                    <a:p>
                      <a:r>
                        <a:rPr lang="en-US" sz="1600" dirty="0" err="1"/>
                        <a:t>Int</a:t>
                      </a:r>
                      <a:endParaRPr lang="en-IN" sz="1600" dirty="0"/>
                    </a:p>
                  </a:txBody>
                  <a:tcPr/>
                </a:tc>
                <a:tc>
                  <a:txBody>
                    <a:bodyPr/>
                    <a:lstStyle/>
                    <a:p>
                      <a:r>
                        <a:rPr lang="en-US" sz="1600" dirty="0"/>
                        <a:t>3</a:t>
                      </a:r>
                      <a:endParaRPr lang="en-IN" sz="1600" dirty="0"/>
                    </a:p>
                  </a:txBody>
                  <a:tcPr/>
                </a:tc>
                <a:tc>
                  <a:txBody>
                    <a:bodyPr/>
                    <a:lstStyle/>
                    <a:p>
                      <a:pPr algn="ctr"/>
                      <a:r>
                        <a:rPr lang="en-US" sz="1600" dirty="0"/>
                        <a:t>Primary Key</a:t>
                      </a:r>
                      <a:endParaRPr lang="en-IN" sz="1600" dirty="0"/>
                    </a:p>
                  </a:txBody>
                  <a:tcPr/>
                </a:tc>
                <a:tc>
                  <a:txBody>
                    <a:bodyPr/>
                    <a:lstStyle/>
                    <a:p>
                      <a:r>
                        <a:rPr lang="en-US" sz="1600" dirty="0"/>
                        <a:t>Not</a:t>
                      </a:r>
                      <a:r>
                        <a:rPr lang="en-US" sz="1600" baseline="0" dirty="0"/>
                        <a:t> Null</a:t>
                      </a:r>
                      <a:endParaRPr lang="en-IN" sz="1600" dirty="0"/>
                    </a:p>
                  </a:txBody>
                  <a:tcPr/>
                </a:tc>
                <a:tc>
                  <a:txBody>
                    <a:bodyPr/>
                    <a:lstStyle/>
                    <a:p>
                      <a:r>
                        <a:rPr lang="en-US" sz="1600" dirty="0"/>
                        <a:t>Auto</a:t>
                      </a:r>
                      <a:r>
                        <a:rPr lang="en-US" sz="1600" baseline="0" dirty="0"/>
                        <a:t> increment</a:t>
                      </a:r>
                      <a:endParaRPr lang="en-IN" sz="1600" dirty="0"/>
                    </a:p>
                  </a:txBody>
                  <a:tcPr/>
                </a:tc>
                <a:extLst>
                  <a:ext uri="{0D108BD9-81ED-4DB2-BD59-A6C34878D82A}">
                    <a16:rowId xmlns:a16="http://schemas.microsoft.com/office/drawing/2014/main" val="2756811253"/>
                  </a:ext>
                </a:extLst>
              </a:tr>
              <a:tr h="598063">
                <a:tc>
                  <a:txBody>
                    <a:bodyPr/>
                    <a:lstStyle/>
                    <a:p>
                      <a:r>
                        <a:rPr lang="en-US" sz="1600" dirty="0" err="1"/>
                        <a:t>course_id</a:t>
                      </a:r>
                      <a:endParaRPr lang="en-IN" sz="1600" dirty="0"/>
                    </a:p>
                  </a:txBody>
                  <a:tcPr/>
                </a:tc>
                <a:tc>
                  <a:txBody>
                    <a:bodyPr/>
                    <a:lstStyle/>
                    <a:p>
                      <a:r>
                        <a:rPr lang="en-US" sz="1600" dirty="0" err="1"/>
                        <a:t>Int</a:t>
                      </a:r>
                      <a:endParaRPr lang="en-IN" sz="1600" dirty="0"/>
                    </a:p>
                  </a:txBody>
                  <a:tcPr/>
                </a:tc>
                <a:tc>
                  <a:txBody>
                    <a:bodyPr/>
                    <a:lstStyle/>
                    <a:p>
                      <a:r>
                        <a:rPr lang="en-US" sz="1600" dirty="0"/>
                        <a:t>3</a:t>
                      </a:r>
                      <a:endParaRPr lang="en-IN" sz="1600" dirty="0"/>
                    </a:p>
                  </a:txBody>
                  <a:tcPr/>
                </a:tc>
                <a:tc>
                  <a:txBody>
                    <a:bodyPr/>
                    <a:lstStyle/>
                    <a:p>
                      <a:pPr algn="ctr"/>
                      <a:r>
                        <a:rPr lang="en-US" sz="1600" dirty="0"/>
                        <a:t>Foreign Key</a:t>
                      </a:r>
                      <a:endParaRPr lang="en-IN" sz="1600" dirty="0"/>
                    </a:p>
                  </a:txBody>
                  <a:tcPr/>
                </a:tc>
                <a:tc>
                  <a:txBody>
                    <a:bodyPr/>
                    <a:lstStyle/>
                    <a:p>
                      <a:r>
                        <a:rPr lang="en-US" sz="1600" dirty="0"/>
                        <a:t>Not</a:t>
                      </a:r>
                      <a:r>
                        <a:rPr lang="en-US" sz="1600" baseline="0" dirty="0"/>
                        <a:t> Null</a:t>
                      </a:r>
                      <a:endParaRPr lang="en-IN" sz="1600" dirty="0"/>
                    </a:p>
                  </a:txBody>
                  <a:tcPr/>
                </a:tc>
                <a:tc>
                  <a:txBody>
                    <a:bodyPr/>
                    <a:lstStyle/>
                    <a:p>
                      <a:r>
                        <a:rPr lang="en-US" sz="1600" dirty="0"/>
                        <a:t>Course table</a:t>
                      </a:r>
                      <a:endParaRPr lang="en-IN" sz="1600" dirty="0"/>
                    </a:p>
                  </a:txBody>
                  <a:tcPr/>
                </a:tc>
                <a:extLst>
                  <a:ext uri="{0D108BD9-81ED-4DB2-BD59-A6C34878D82A}">
                    <a16:rowId xmlns:a16="http://schemas.microsoft.com/office/drawing/2014/main" val="2479324202"/>
                  </a:ext>
                </a:extLst>
              </a:tr>
              <a:tr h="598063">
                <a:tc>
                  <a:txBody>
                    <a:bodyPr/>
                    <a:lstStyle/>
                    <a:p>
                      <a:r>
                        <a:rPr lang="en-US" sz="1600" dirty="0" err="1"/>
                        <a:t>sem_id</a:t>
                      </a:r>
                      <a:endParaRPr lang="en-IN" sz="1600" dirty="0"/>
                    </a:p>
                  </a:txBody>
                  <a:tcPr/>
                </a:tc>
                <a:tc>
                  <a:txBody>
                    <a:bodyPr/>
                    <a:lstStyle/>
                    <a:p>
                      <a:r>
                        <a:rPr lang="en-US" sz="1600" dirty="0" err="1"/>
                        <a:t>Int</a:t>
                      </a:r>
                      <a:endParaRPr lang="en-IN" sz="1600" dirty="0"/>
                    </a:p>
                  </a:txBody>
                  <a:tcPr/>
                </a:tc>
                <a:tc>
                  <a:txBody>
                    <a:bodyPr/>
                    <a:lstStyle/>
                    <a:p>
                      <a:r>
                        <a:rPr lang="en-US" sz="1600" dirty="0"/>
                        <a:t>3</a:t>
                      </a:r>
                      <a:endParaRPr lang="en-IN" sz="1600" dirty="0"/>
                    </a:p>
                  </a:txBody>
                  <a:tcPr/>
                </a:tc>
                <a:tc>
                  <a:txBody>
                    <a:bodyPr/>
                    <a:lstStyle/>
                    <a:p>
                      <a:pPr algn="ctr"/>
                      <a:r>
                        <a:rPr lang="en-US" sz="1600" dirty="0"/>
                        <a:t>Foreign Key</a:t>
                      </a:r>
                      <a:endParaRPr lang="en-IN" sz="1600" dirty="0"/>
                    </a:p>
                  </a:txBody>
                  <a:tcPr/>
                </a:tc>
                <a:tc>
                  <a:txBody>
                    <a:bodyPr/>
                    <a:lstStyle/>
                    <a:p>
                      <a:r>
                        <a:rPr lang="en-US" sz="1600" dirty="0"/>
                        <a:t>Not</a:t>
                      </a:r>
                      <a:r>
                        <a:rPr lang="en-US" sz="1600" baseline="0" dirty="0"/>
                        <a:t> Null</a:t>
                      </a:r>
                      <a:endParaRPr lang="en-IN" sz="1600" dirty="0"/>
                    </a:p>
                  </a:txBody>
                  <a:tcPr/>
                </a:tc>
                <a:tc>
                  <a:txBody>
                    <a:bodyPr/>
                    <a:lstStyle/>
                    <a:p>
                      <a:r>
                        <a:rPr lang="en-US" sz="1600" dirty="0"/>
                        <a:t>Semester table</a:t>
                      </a:r>
                      <a:endParaRPr lang="en-IN" sz="1600" dirty="0"/>
                    </a:p>
                  </a:txBody>
                  <a:tcPr/>
                </a:tc>
                <a:extLst>
                  <a:ext uri="{0D108BD9-81ED-4DB2-BD59-A6C34878D82A}">
                    <a16:rowId xmlns:a16="http://schemas.microsoft.com/office/drawing/2014/main" val="2637238959"/>
                  </a:ext>
                </a:extLst>
              </a:tr>
              <a:tr h="598063">
                <a:tc>
                  <a:txBody>
                    <a:bodyPr/>
                    <a:lstStyle/>
                    <a:p>
                      <a:r>
                        <a:rPr lang="en-US" sz="1600" dirty="0" err="1"/>
                        <a:t>sub_id</a:t>
                      </a:r>
                      <a:endParaRPr lang="en-IN" sz="1600" dirty="0"/>
                    </a:p>
                  </a:txBody>
                  <a:tcPr/>
                </a:tc>
                <a:tc>
                  <a:txBody>
                    <a:bodyPr/>
                    <a:lstStyle/>
                    <a:p>
                      <a:r>
                        <a:rPr lang="en-US" sz="1600" dirty="0" err="1"/>
                        <a:t>Int</a:t>
                      </a:r>
                      <a:endParaRPr lang="en-IN" sz="1600" dirty="0"/>
                    </a:p>
                  </a:txBody>
                  <a:tcPr/>
                </a:tc>
                <a:tc>
                  <a:txBody>
                    <a:bodyPr/>
                    <a:lstStyle/>
                    <a:p>
                      <a:r>
                        <a:rPr lang="en-US" sz="1600" dirty="0"/>
                        <a:t>3</a:t>
                      </a:r>
                      <a:endParaRPr lang="en-IN"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Foreign Key</a:t>
                      </a:r>
                      <a:endParaRPr lang="en-IN" sz="1600" dirty="0"/>
                    </a:p>
                  </a:txBody>
                  <a:tcPr/>
                </a:tc>
                <a:tc>
                  <a:txBody>
                    <a:bodyPr/>
                    <a:lstStyle/>
                    <a:p>
                      <a:r>
                        <a:rPr lang="en-US" sz="1600" dirty="0"/>
                        <a:t>Not</a:t>
                      </a:r>
                      <a:r>
                        <a:rPr lang="en-US" sz="1600" baseline="0" dirty="0"/>
                        <a:t> Null</a:t>
                      </a:r>
                      <a:endParaRPr lang="en-IN" sz="1600" dirty="0"/>
                    </a:p>
                  </a:txBody>
                  <a:tcPr/>
                </a:tc>
                <a:tc>
                  <a:txBody>
                    <a:bodyPr/>
                    <a:lstStyle/>
                    <a:p>
                      <a:r>
                        <a:rPr lang="en-US" sz="1600" dirty="0"/>
                        <a:t>Subject table</a:t>
                      </a:r>
                      <a:endParaRPr lang="en-IN" sz="1600" dirty="0"/>
                    </a:p>
                  </a:txBody>
                  <a:tcPr/>
                </a:tc>
                <a:extLst>
                  <a:ext uri="{0D108BD9-81ED-4DB2-BD59-A6C34878D82A}">
                    <a16:rowId xmlns:a16="http://schemas.microsoft.com/office/drawing/2014/main" val="1260746501"/>
                  </a:ext>
                </a:extLst>
              </a:tr>
              <a:tr h="598063">
                <a:tc>
                  <a:txBody>
                    <a:bodyPr/>
                    <a:lstStyle/>
                    <a:p>
                      <a:r>
                        <a:rPr lang="en-IN" sz="1600" dirty="0"/>
                        <a:t>date</a:t>
                      </a:r>
                    </a:p>
                  </a:txBody>
                  <a:tcPr/>
                </a:tc>
                <a:tc>
                  <a:txBody>
                    <a:bodyPr/>
                    <a:lstStyle/>
                    <a:p>
                      <a:r>
                        <a:rPr lang="en-US" sz="1600" dirty="0"/>
                        <a:t>Date </a:t>
                      </a:r>
                      <a:endParaRPr lang="en-IN" sz="1600" dirty="0"/>
                    </a:p>
                  </a:txBody>
                  <a:tcPr/>
                </a:tc>
                <a:tc>
                  <a:txBody>
                    <a:bodyPr/>
                    <a:lstStyle/>
                    <a:p>
                      <a:r>
                        <a:rPr lang="en-IN" sz="1600" dirty="0"/>
                        <a:t>-</a:t>
                      </a:r>
                    </a:p>
                  </a:txBody>
                  <a:tcPr/>
                </a:tc>
                <a:tc>
                  <a:txBody>
                    <a:bodyPr/>
                    <a:lstStyle/>
                    <a:p>
                      <a:pPr algn="ctr"/>
                      <a:r>
                        <a:rPr lang="en-US" sz="3200" dirty="0"/>
                        <a:t>-</a:t>
                      </a:r>
                      <a:endParaRPr lang="en-IN" sz="3200" dirty="0"/>
                    </a:p>
                  </a:txBody>
                  <a:tcPr/>
                </a:tc>
                <a:tc>
                  <a:txBody>
                    <a:bodyPr/>
                    <a:lstStyle/>
                    <a:p>
                      <a:r>
                        <a:rPr lang="en-US" sz="1600" dirty="0"/>
                        <a:t>Not</a:t>
                      </a:r>
                      <a:r>
                        <a:rPr lang="en-US" sz="1600" baseline="0" dirty="0"/>
                        <a:t> Null</a:t>
                      </a:r>
                      <a:endParaRPr lang="en-IN" sz="1600" dirty="0"/>
                    </a:p>
                  </a:txBody>
                  <a:tcPr/>
                </a:tc>
                <a:tc>
                  <a:txBody>
                    <a:bodyPr/>
                    <a:lstStyle/>
                    <a:p>
                      <a:r>
                        <a:rPr lang="en-US" sz="1600" dirty="0"/>
                        <a:t>Exam</a:t>
                      </a:r>
                      <a:r>
                        <a:rPr lang="en-US" sz="1600" baseline="0" dirty="0"/>
                        <a:t> date </a:t>
                      </a:r>
                      <a:r>
                        <a:rPr lang="en-US" sz="1600" dirty="0"/>
                        <a:t> </a:t>
                      </a:r>
                      <a:endParaRPr lang="en-IN" sz="1600" dirty="0"/>
                    </a:p>
                  </a:txBody>
                  <a:tcPr/>
                </a:tc>
                <a:extLst>
                  <a:ext uri="{0D108BD9-81ED-4DB2-BD59-A6C34878D82A}">
                    <a16:rowId xmlns:a16="http://schemas.microsoft.com/office/drawing/2014/main" val="3995913792"/>
                  </a:ext>
                </a:extLst>
              </a:tr>
            </a:tbl>
          </a:graphicData>
        </a:graphic>
      </p:graphicFrame>
    </p:spTree>
    <p:extLst>
      <p:ext uri="{BB962C8B-B14F-4D97-AF65-F5344CB8AC3E}">
        <p14:creationId xmlns:p14="http://schemas.microsoft.com/office/powerpoint/2010/main" val="319546958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p:cNvSpPr txBox="1">
            <a:spLocks/>
          </p:cNvSpPr>
          <p:nvPr/>
        </p:nvSpPr>
        <p:spPr>
          <a:xfrm>
            <a:off x="556847" y="338748"/>
            <a:ext cx="10515600" cy="452560"/>
          </a:xfrm>
          <a:prstGeom prst="rect">
            <a:avLst/>
          </a:prstGeom>
        </p:spPr>
        <p:txBody>
          <a:bodyP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457200" indent="-457200">
              <a:buFont typeface="Wingdings" panose="05000000000000000000" pitchFamily="2" charset="2"/>
              <a:buChar char="Ø"/>
            </a:pPr>
            <a:r>
              <a:rPr lang="en-US" sz="2800" dirty="0">
                <a:latin typeface="Algerian" panose="04020705040A02060702" pitchFamily="82" charset="0"/>
              </a:rPr>
              <a:t>Question:-</a:t>
            </a:r>
            <a:endParaRPr lang="en-IN" sz="2800" dirty="0">
              <a:latin typeface="Algerian" panose="04020705040A02060702" pitchFamily="82"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126658815"/>
              </p:ext>
            </p:extLst>
          </p:nvPr>
        </p:nvGraphicFramePr>
        <p:xfrm>
          <a:off x="1003295" y="1159283"/>
          <a:ext cx="10514628" cy="5470116"/>
        </p:xfrm>
        <a:graphic>
          <a:graphicData uri="http://schemas.openxmlformats.org/drawingml/2006/table">
            <a:tbl>
              <a:tblPr firstRow="1" bandRow="1">
                <a:tableStyleId>{B301B821-A1FF-4177-AEE7-76D212191A09}</a:tableStyleId>
              </a:tblPr>
              <a:tblGrid>
                <a:gridCol w="1752438">
                  <a:extLst>
                    <a:ext uri="{9D8B030D-6E8A-4147-A177-3AD203B41FA5}">
                      <a16:colId xmlns:a16="http://schemas.microsoft.com/office/drawing/2014/main" val="1008526899"/>
                    </a:ext>
                  </a:extLst>
                </a:gridCol>
                <a:gridCol w="1752438">
                  <a:extLst>
                    <a:ext uri="{9D8B030D-6E8A-4147-A177-3AD203B41FA5}">
                      <a16:colId xmlns:a16="http://schemas.microsoft.com/office/drawing/2014/main" val="780681103"/>
                    </a:ext>
                  </a:extLst>
                </a:gridCol>
                <a:gridCol w="1752438">
                  <a:extLst>
                    <a:ext uri="{9D8B030D-6E8A-4147-A177-3AD203B41FA5}">
                      <a16:colId xmlns:a16="http://schemas.microsoft.com/office/drawing/2014/main" val="1021234654"/>
                    </a:ext>
                  </a:extLst>
                </a:gridCol>
                <a:gridCol w="1752438">
                  <a:extLst>
                    <a:ext uri="{9D8B030D-6E8A-4147-A177-3AD203B41FA5}">
                      <a16:colId xmlns:a16="http://schemas.microsoft.com/office/drawing/2014/main" val="1667714410"/>
                    </a:ext>
                  </a:extLst>
                </a:gridCol>
                <a:gridCol w="1752438">
                  <a:extLst>
                    <a:ext uri="{9D8B030D-6E8A-4147-A177-3AD203B41FA5}">
                      <a16:colId xmlns:a16="http://schemas.microsoft.com/office/drawing/2014/main" val="1343425048"/>
                    </a:ext>
                  </a:extLst>
                </a:gridCol>
                <a:gridCol w="1752438">
                  <a:extLst>
                    <a:ext uri="{9D8B030D-6E8A-4147-A177-3AD203B41FA5}">
                      <a16:colId xmlns:a16="http://schemas.microsoft.com/office/drawing/2014/main" val="2144780008"/>
                    </a:ext>
                  </a:extLst>
                </a:gridCol>
              </a:tblGrid>
              <a:tr h="455843">
                <a:tc>
                  <a:txBody>
                    <a:bodyPr/>
                    <a:lstStyle/>
                    <a:p>
                      <a:r>
                        <a:rPr lang="en-US" sz="1600" dirty="0"/>
                        <a:t>File name</a:t>
                      </a:r>
                    </a:p>
                  </a:txBody>
                  <a:tcPr/>
                </a:tc>
                <a:tc>
                  <a:txBody>
                    <a:bodyPr/>
                    <a:lstStyle/>
                    <a:p>
                      <a:r>
                        <a:rPr lang="en-US" sz="1600" dirty="0"/>
                        <a:t>Data</a:t>
                      </a:r>
                      <a:r>
                        <a:rPr lang="en-US" sz="1600" baseline="0" dirty="0"/>
                        <a:t> type</a:t>
                      </a:r>
                      <a:endParaRPr lang="en-US" sz="1600" dirty="0"/>
                    </a:p>
                  </a:txBody>
                  <a:tcPr/>
                </a:tc>
                <a:tc>
                  <a:txBody>
                    <a:bodyPr/>
                    <a:lstStyle/>
                    <a:p>
                      <a:r>
                        <a:rPr lang="en-US" sz="1600" dirty="0"/>
                        <a:t>Length</a:t>
                      </a:r>
                    </a:p>
                  </a:txBody>
                  <a:tcPr/>
                </a:tc>
                <a:tc>
                  <a:txBody>
                    <a:bodyPr/>
                    <a:lstStyle/>
                    <a:p>
                      <a:r>
                        <a:rPr lang="en-US" sz="1600" dirty="0"/>
                        <a:t>Constraint</a:t>
                      </a:r>
                    </a:p>
                  </a:txBody>
                  <a:tcPr/>
                </a:tc>
                <a:tc>
                  <a:txBody>
                    <a:bodyPr/>
                    <a:lstStyle/>
                    <a:p>
                      <a:r>
                        <a:rPr lang="en-US" sz="1600" dirty="0"/>
                        <a:t>Null</a:t>
                      </a:r>
                    </a:p>
                  </a:txBody>
                  <a:tcPr/>
                </a:tc>
                <a:tc>
                  <a:txBody>
                    <a:bodyPr/>
                    <a:lstStyle/>
                    <a:p>
                      <a:r>
                        <a:rPr lang="en-US" sz="1600" dirty="0"/>
                        <a:t>Description</a:t>
                      </a:r>
                    </a:p>
                  </a:txBody>
                  <a:tcPr/>
                </a:tc>
                <a:extLst>
                  <a:ext uri="{0D108BD9-81ED-4DB2-BD59-A6C34878D82A}">
                    <a16:rowId xmlns:a16="http://schemas.microsoft.com/office/drawing/2014/main" val="4140088032"/>
                  </a:ext>
                </a:extLst>
              </a:tr>
              <a:tr h="455843">
                <a:tc>
                  <a:txBody>
                    <a:bodyPr/>
                    <a:lstStyle/>
                    <a:p>
                      <a:r>
                        <a:rPr lang="en-US" sz="1600" dirty="0" err="1"/>
                        <a:t>que_id</a:t>
                      </a:r>
                      <a:endParaRPr lang="en-IN" sz="1600" dirty="0"/>
                    </a:p>
                  </a:txBody>
                  <a:tcPr/>
                </a:tc>
                <a:tc>
                  <a:txBody>
                    <a:bodyPr/>
                    <a:lstStyle/>
                    <a:p>
                      <a:r>
                        <a:rPr lang="en-US" sz="1600" dirty="0" err="1"/>
                        <a:t>Int</a:t>
                      </a:r>
                      <a:endParaRPr lang="en-IN" sz="1600" dirty="0"/>
                    </a:p>
                  </a:txBody>
                  <a:tcPr/>
                </a:tc>
                <a:tc>
                  <a:txBody>
                    <a:bodyPr/>
                    <a:lstStyle/>
                    <a:p>
                      <a:r>
                        <a:rPr lang="en-US" sz="1600" dirty="0"/>
                        <a:t>3</a:t>
                      </a:r>
                      <a:endParaRPr lang="en-IN" sz="1600" dirty="0"/>
                    </a:p>
                  </a:txBody>
                  <a:tcPr/>
                </a:tc>
                <a:tc>
                  <a:txBody>
                    <a:bodyPr/>
                    <a:lstStyle/>
                    <a:p>
                      <a:pPr algn="ctr"/>
                      <a:r>
                        <a:rPr lang="en-US" sz="1600" dirty="0"/>
                        <a:t>Primary Key</a:t>
                      </a:r>
                      <a:endParaRPr lang="en-IN" sz="1600" dirty="0"/>
                    </a:p>
                  </a:txBody>
                  <a:tcPr/>
                </a:tc>
                <a:tc>
                  <a:txBody>
                    <a:bodyPr/>
                    <a:lstStyle/>
                    <a:p>
                      <a:r>
                        <a:rPr lang="en-US" sz="1600" dirty="0"/>
                        <a:t>Not</a:t>
                      </a:r>
                      <a:r>
                        <a:rPr lang="en-US" sz="1600" baseline="0" dirty="0"/>
                        <a:t> Null</a:t>
                      </a:r>
                      <a:endParaRPr lang="en-IN" sz="1600" dirty="0"/>
                    </a:p>
                  </a:txBody>
                  <a:tcPr/>
                </a:tc>
                <a:tc>
                  <a:txBody>
                    <a:bodyPr/>
                    <a:lstStyle/>
                    <a:p>
                      <a:r>
                        <a:rPr lang="en-US" sz="1600" dirty="0"/>
                        <a:t>Auto</a:t>
                      </a:r>
                      <a:r>
                        <a:rPr lang="en-US" sz="1600" baseline="0" dirty="0"/>
                        <a:t> increment</a:t>
                      </a:r>
                      <a:endParaRPr lang="en-IN" sz="1600" dirty="0"/>
                    </a:p>
                  </a:txBody>
                  <a:tcPr/>
                </a:tc>
                <a:extLst>
                  <a:ext uri="{0D108BD9-81ED-4DB2-BD59-A6C34878D82A}">
                    <a16:rowId xmlns:a16="http://schemas.microsoft.com/office/drawing/2014/main" val="2756811253"/>
                  </a:ext>
                </a:extLst>
              </a:tr>
              <a:tr h="455843">
                <a:tc>
                  <a:txBody>
                    <a:bodyPr/>
                    <a:lstStyle/>
                    <a:p>
                      <a:r>
                        <a:rPr lang="en-US" sz="1600" dirty="0" err="1"/>
                        <a:t>course_id</a:t>
                      </a:r>
                      <a:endParaRPr lang="en-IN" sz="1600" dirty="0"/>
                    </a:p>
                  </a:txBody>
                  <a:tcPr/>
                </a:tc>
                <a:tc>
                  <a:txBody>
                    <a:bodyPr/>
                    <a:lstStyle/>
                    <a:p>
                      <a:r>
                        <a:rPr lang="en-US" sz="1600" dirty="0" err="1"/>
                        <a:t>Int</a:t>
                      </a:r>
                      <a:endParaRPr lang="en-IN" sz="1600" dirty="0"/>
                    </a:p>
                  </a:txBody>
                  <a:tcPr/>
                </a:tc>
                <a:tc>
                  <a:txBody>
                    <a:bodyPr/>
                    <a:lstStyle/>
                    <a:p>
                      <a:r>
                        <a:rPr lang="en-US" sz="1600" dirty="0"/>
                        <a:t>3</a:t>
                      </a:r>
                      <a:endParaRPr lang="en-IN" sz="1600" dirty="0"/>
                    </a:p>
                  </a:txBody>
                  <a:tcPr/>
                </a:tc>
                <a:tc>
                  <a:txBody>
                    <a:bodyPr/>
                    <a:lstStyle/>
                    <a:p>
                      <a:pPr algn="ctr"/>
                      <a:r>
                        <a:rPr lang="en-US" sz="1600" dirty="0"/>
                        <a:t>Foreign Key</a:t>
                      </a:r>
                      <a:endParaRPr lang="en-IN" sz="1600" dirty="0"/>
                    </a:p>
                  </a:txBody>
                  <a:tcPr/>
                </a:tc>
                <a:tc>
                  <a:txBody>
                    <a:bodyPr/>
                    <a:lstStyle/>
                    <a:p>
                      <a:r>
                        <a:rPr lang="en-US" sz="1600" dirty="0"/>
                        <a:t>Not</a:t>
                      </a:r>
                      <a:r>
                        <a:rPr lang="en-US" sz="1600" baseline="0" dirty="0"/>
                        <a:t> Null</a:t>
                      </a:r>
                      <a:endParaRPr lang="en-IN" sz="1600" dirty="0"/>
                    </a:p>
                  </a:txBody>
                  <a:tcPr/>
                </a:tc>
                <a:tc>
                  <a:txBody>
                    <a:bodyPr/>
                    <a:lstStyle/>
                    <a:p>
                      <a:r>
                        <a:rPr lang="en-US" sz="1600" dirty="0"/>
                        <a:t>Course table</a:t>
                      </a:r>
                      <a:endParaRPr lang="en-IN" sz="1600" dirty="0"/>
                    </a:p>
                  </a:txBody>
                  <a:tcPr/>
                </a:tc>
                <a:extLst>
                  <a:ext uri="{0D108BD9-81ED-4DB2-BD59-A6C34878D82A}">
                    <a16:rowId xmlns:a16="http://schemas.microsoft.com/office/drawing/2014/main" val="2479324202"/>
                  </a:ext>
                </a:extLst>
              </a:tr>
              <a:tr h="455843">
                <a:tc>
                  <a:txBody>
                    <a:bodyPr/>
                    <a:lstStyle/>
                    <a:p>
                      <a:r>
                        <a:rPr lang="en-US" sz="1600" dirty="0" err="1"/>
                        <a:t>sem_id</a:t>
                      </a:r>
                      <a:endParaRPr lang="en-IN" sz="1600" dirty="0"/>
                    </a:p>
                  </a:txBody>
                  <a:tcPr/>
                </a:tc>
                <a:tc>
                  <a:txBody>
                    <a:bodyPr/>
                    <a:lstStyle/>
                    <a:p>
                      <a:r>
                        <a:rPr lang="en-US" sz="1600" dirty="0" err="1"/>
                        <a:t>Int</a:t>
                      </a:r>
                      <a:endParaRPr lang="en-IN" sz="1600" dirty="0"/>
                    </a:p>
                  </a:txBody>
                  <a:tcPr/>
                </a:tc>
                <a:tc>
                  <a:txBody>
                    <a:bodyPr/>
                    <a:lstStyle/>
                    <a:p>
                      <a:r>
                        <a:rPr lang="en-US" sz="1600" dirty="0"/>
                        <a:t>3</a:t>
                      </a:r>
                      <a:endParaRPr lang="en-IN" sz="1600" dirty="0"/>
                    </a:p>
                  </a:txBody>
                  <a:tcPr/>
                </a:tc>
                <a:tc>
                  <a:txBody>
                    <a:bodyPr/>
                    <a:lstStyle/>
                    <a:p>
                      <a:pPr algn="ctr"/>
                      <a:r>
                        <a:rPr lang="en-US" sz="1600" dirty="0"/>
                        <a:t>Foreign Key</a:t>
                      </a:r>
                      <a:endParaRPr lang="en-IN" sz="1600" dirty="0"/>
                    </a:p>
                  </a:txBody>
                  <a:tcPr/>
                </a:tc>
                <a:tc>
                  <a:txBody>
                    <a:bodyPr/>
                    <a:lstStyle/>
                    <a:p>
                      <a:r>
                        <a:rPr lang="en-US" sz="1600" dirty="0"/>
                        <a:t>Not</a:t>
                      </a:r>
                      <a:r>
                        <a:rPr lang="en-US" sz="1600" baseline="0" dirty="0"/>
                        <a:t> Null</a:t>
                      </a:r>
                      <a:endParaRPr lang="en-IN" sz="1600" dirty="0"/>
                    </a:p>
                  </a:txBody>
                  <a:tcPr/>
                </a:tc>
                <a:tc>
                  <a:txBody>
                    <a:bodyPr/>
                    <a:lstStyle/>
                    <a:p>
                      <a:r>
                        <a:rPr lang="en-US" sz="1600" dirty="0"/>
                        <a:t>Semester table</a:t>
                      </a:r>
                      <a:endParaRPr lang="en-IN" sz="1600" dirty="0"/>
                    </a:p>
                  </a:txBody>
                  <a:tcPr/>
                </a:tc>
                <a:extLst>
                  <a:ext uri="{0D108BD9-81ED-4DB2-BD59-A6C34878D82A}">
                    <a16:rowId xmlns:a16="http://schemas.microsoft.com/office/drawing/2014/main" val="2637238959"/>
                  </a:ext>
                </a:extLst>
              </a:tr>
              <a:tr h="455843">
                <a:tc>
                  <a:txBody>
                    <a:bodyPr/>
                    <a:lstStyle/>
                    <a:p>
                      <a:r>
                        <a:rPr lang="en-US" sz="1600" dirty="0" err="1"/>
                        <a:t>sub_id</a:t>
                      </a:r>
                      <a:endParaRPr lang="en-IN" sz="1600" dirty="0"/>
                    </a:p>
                  </a:txBody>
                  <a:tcPr/>
                </a:tc>
                <a:tc>
                  <a:txBody>
                    <a:bodyPr/>
                    <a:lstStyle/>
                    <a:p>
                      <a:r>
                        <a:rPr lang="en-US" sz="1600" dirty="0" err="1"/>
                        <a:t>Int</a:t>
                      </a:r>
                      <a:endParaRPr lang="en-IN" sz="1600" dirty="0"/>
                    </a:p>
                  </a:txBody>
                  <a:tcPr/>
                </a:tc>
                <a:tc>
                  <a:txBody>
                    <a:bodyPr/>
                    <a:lstStyle/>
                    <a:p>
                      <a:r>
                        <a:rPr lang="en-US" sz="1600" dirty="0"/>
                        <a:t>3</a:t>
                      </a:r>
                      <a:endParaRPr lang="en-IN"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Foreign Key</a:t>
                      </a:r>
                      <a:endParaRPr lang="en-IN" sz="1600" dirty="0"/>
                    </a:p>
                  </a:txBody>
                  <a:tcPr/>
                </a:tc>
                <a:tc>
                  <a:txBody>
                    <a:bodyPr/>
                    <a:lstStyle/>
                    <a:p>
                      <a:r>
                        <a:rPr lang="en-US" sz="1600" dirty="0"/>
                        <a:t>Not</a:t>
                      </a:r>
                      <a:r>
                        <a:rPr lang="en-US" sz="1600" baseline="0" dirty="0"/>
                        <a:t> Null</a:t>
                      </a:r>
                      <a:endParaRPr lang="en-IN" sz="1600" dirty="0"/>
                    </a:p>
                  </a:txBody>
                  <a:tcPr/>
                </a:tc>
                <a:tc>
                  <a:txBody>
                    <a:bodyPr/>
                    <a:lstStyle/>
                    <a:p>
                      <a:r>
                        <a:rPr lang="en-US" sz="1600" dirty="0"/>
                        <a:t>Subject table</a:t>
                      </a:r>
                      <a:endParaRPr lang="en-IN" sz="1600" dirty="0"/>
                    </a:p>
                  </a:txBody>
                  <a:tcPr/>
                </a:tc>
                <a:extLst>
                  <a:ext uri="{0D108BD9-81ED-4DB2-BD59-A6C34878D82A}">
                    <a16:rowId xmlns:a16="http://schemas.microsoft.com/office/drawing/2014/main" val="1260746501"/>
                  </a:ext>
                </a:extLst>
              </a:tr>
              <a:tr h="455843">
                <a:tc>
                  <a:txBody>
                    <a:bodyPr/>
                    <a:lstStyle/>
                    <a:p>
                      <a:r>
                        <a:rPr lang="en-IN" sz="1600" dirty="0"/>
                        <a:t>que</a:t>
                      </a:r>
                    </a:p>
                  </a:txBody>
                  <a:tcPr/>
                </a:tc>
                <a:tc>
                  <a:txBody>
                    <a:bodyPr/>
                    <a:lstStyle/>
                    <a:p>
                      <a:r>
                        <a:rPr lang="en-IN" sz="1600" dirty="0"/>
                        <a:t>Varchar</a:t>
                      </a:r>
                    </a:p>
                  </a:txBody>
                  <a:tcPr/>
                </a:tc>
                <a:tc>
                  <a:txBody>
                    <a:bodyPr/>
                    <a:lstStyle/>
                    <a:p>
                      <a:r>
                        <a:rPr lang="en-IN" sz="1600" dirty="0"/>
                        <a:t>100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600" dirty="0"/>
                        <a:t>-</a:t>
                      </a:r>
                    </a:p>
                  </a:txBody>
                  <a:tcPr/>
                </a:tc>
                <a:tc>
                  <a:txBody>
                    <a:bodyPr/>
                    <a:lstStyle/>
                    <a:p>
                      <a:r>
                        <a:rPr lang="en-IN" sz="1600" dirty="0"/>
                        <a:t>Not Null</a:t>
                      </a:r>
                    </a:p>
                  </a:txBody>
                  <a:tcPr/>
                </a:tc>
                <a:tc>
                  <a:txBody>
                    <a:bodyPr/>
                    <a:lstStyle/>
                    <a:p>
                      <a:r>
                        <a:rPr lang="en-IN" sz="1600" dirty="0"/>
                        <a:t>Question</a:t>
                      </a:r>
                      <a:r>
                        <a:rPr lang="en-IN" sz="1600" baseline="0" dirty="0"/>
                        <a:t> </a:t>
                      </a:r>
                      <a:endParaRPr lang="en-IN" sz="1600" dirty="0"/>
                    </a:p>
                  </a:txBody>
                  <a:tcPr/>
                </a:tc>
                <a:extLst>
                  <a:ext uri="{0D108BD9-81ED-4DB2-BD59-A6C34878D82A}">
                    <a16:rowId xmlns:a16="http://schemas.microsoft.com/office/drawing/2014/main" val="3427554111"/>
                  </a:ext>
                </a:extLst>
              </a:tr>
              <a:tr h="455843">
                <a:tc>
                  <a:txBody>
                    <a:bodyPr/>
                    <a:lstStyle/>
                    <a:p>
                      <a:r>
                        <a:rPr lang="en-IN" sz="1600" dirty="0" err="1"/>
                        <a:t>oa</a:t>
                      </a:r>
                      <a:endParaRPr lang="en-IN" sz="1600" dirty="0"/>
                    </a:p>
                  </a:txBody>
                  <a:tcPr/>
                </a:tc>
                <a:tc>
                  <a:txBody>
                    <a:bodyPr/>
                    <a:lstStyle/>
                    <a:p>
                      <a:r>
                        <a:rPr lang="en-IN" sz="1600" dirty="0"/>
                        <a:t>Varchar</a:t>
                      </a:r>
                    </a:p>
                  </a:txBody>
                  <a:tcPr/>
                </a:tc>
                <a:tc>
                  <a:txBody>
                    <a:bodyPr/>
                    <a:lstStyle/>
                    <a:p>
                      <a:r>
                        <a:rPr lang="en-IN" sz="1600" dirty="0"/>
                        <a:t>50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600" dirty="0"/>
                        <a:t>-</a:t>
                      </a:r>
                    </a:p>
                  </a:txBody>
                  <a:tcPr/>
                </a:tc>
                <a:tc>
                  <a:txBody>
                    <a:bodyPr/>
                    <a:lstStyle/>
                    <a:p>
                      <a:r>
                        <a:rPr lang="en-IN" sz="1600" dirty="0"/>
                        <a:t>Not Null</a:t>
                      </a:r>
                    </a:p>
                  </a:txBody>
                  <a:tcPr/>
                </a:tc>
                <a:tc>
                  <a:txBody>
                    <a:bodyPr/>
                    <a:lstStyle/>
                    <a:p>
                      <a:r>
                        <a:rPr lang="en-IN" sz="1600" dirty="0"/>
                        <a:t>Option A</a:t>
                      </a:r>
                    </a:p>
                  </a:txBody>
                  <a:tcPr/>
                </a:tc>
                <a:extLst>
                  <a:ext uri="{0D108BD9-81ED-4DB2-BD59-A6C34878D82A}">
                    <a16:rowId xmlns:a16="http://schemas.microsoft.com/office/drawing/2014/main" val="2050003493"/>
                  </a:ext>
                </a:extLst>
              </a:tr>
              <a:tr h="455843">
                <a:tc>
                  <a:txBody>
                    <a:bodyPr/>
                    <a:lstStyle/>
                    <a:p>
                      <a:r>
                        <a:rPr lang="en-IN" sz="1600" dirty="0" err="1"/>
                        <a:t>ob</a:t>
                      </a:r>
                      <a:endParaRPr lang="en-IN" sz="1600" dirty="0"/>
                    </a:p>
                  </a:txBody>
                  <a:tcPr/>
                </a:tc>
                <a:tc>
                  <a:txBody>
                    <a:bodyPr/>
                    <a:lstStyle/>
                    <a:p>
                      <a:r>
                        <a:rPr lang="en-IN" sz="1600" dirty="0"/>
                        <a:t>Varchar</a:t>
                      </a:r>
                    </a:p>
                  </a:txBody>
                  <a:tcPr/>
                </a:tc>
                <a:tc>
                  <a:txBody>
                    <a:bodyPr/>
                    <a:lstStyle/>
                    <a:p>
                      <a:r>
                        <a:rPr lang="en-IN" sz="1600" dirty="0"/>
                        <a:t>50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600" dirty="0"/>
                        <a:t>-</a:t>
                      </a:r>
                    </a:p>
                  </a:txBody>
                  <a:tcPr/>
                </a:tc>
                <a:tc>
                  <a:txBody>
                    <a:bodyPr/>
                    <a:lstStyle/>
                    <a:p>
                      <a:r>
                        <a:rPr lang="en-IN" sz="1600" dirty="0"/>
                        <a:t>Not Null</a:t>
                      </a:r>
                    </a:p>
                  </a:txBody>
                  <a:tcPr/>
                </a:tc>
                <a:tc>
                  <a:txBody>
                    <a:bodyPr/>
                    <a:lstStyle/>
                    <a:p>
                      <a:r>
                        <a:rPr lang="en-IN" sz="1600" dirty="0"/>
                        <a:t>Option B</a:t>
                      </a:r>
                    </a:p>
                  </a:txBody>
                  <a:tcPr/>
                </a:tc>
                <a:extLst>
                  <a:ext uri="{0D108BD9-81ED-4DB2-BD59-A6C34878D82A}">
                    <a16:rowId xmlns:a16="http://schemas.microsoft.com/office/drawing/2014/main" val="3179572925"/>
                  </a:ext>
                </a:extLst>
              </a:tr>
              <a:tr h="455843">
                <a:tc>
                  <a:txBody>
                    <a:bodyPr/>
                    <a:lstStyle/>
                    <a:p>
                      <a:r>
                        <a:rPr lang="en-IN" sz="1600" dirty="0" err="1"/>
                        <a:t>oc</a:t>
                      </a:r>
                      <a:endParaRPr lang="en-IN" sz="1600" dirty="0"/>
                    </a:p>
                  </a:txBody>
                  <a:tcPr/>
                </a:tc>
                <a:tc>
                  <a:txBody>
                    <a:bodyPr/>
                    <a:lstStyle/>
                    <a:p>
                      <a:r>
                        <a:rPr lang="en-IN" sz="1600" dirty="0"/>
                        <a:t>Varchar</a:t>
                      </a:r>
                    </a:p>
                  </a:txBody>
                  <a:tcPr/>
                </a:tc>
                <a:tc>
                  <a:txBody>
                    <a:bodyPr/>
                    <a:lstStyle/>
                    <a:p>
                      <a:r>
                        <a:rPr lang="en-IN" sz="1600" dirty="0"/>
                        <a:t>50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600" dirty="0"/>
                        <a:t>-</a:t>
                      </a:r>
                    </a:p>
                  </a:txBody>
                  <a:tcPr/>
                </a:tc>
                <a:tc>
                  <a:txBody>
                    <a:bodyPr/>
                    <a:lstStyle/>
                    <a:p>
                      <a:r>
                        <a:rPr lang="en-US" sz="1600" dirty="0"/>
                        <a:t>Not</a:t>
                      </a:r>
                      <a:r>
                        <a:rPr lang="en-US" sz="1600" baseline="0" dirty="0"/>
                        <a:t> Null</a:t>
                      </a:r>
                      <a:endParaRPr lang="en-IN" sz="1600" dirty="0"/>
                    </a:p>
                  </a:txBody>
                  <a:tcPr/>
                </a:tc>
                <a:tc>
                  <a:txBody>
                    <a:bodyPr/>
                    <a:lstStyle/>
                    <a:p>
                      <a:r>
                        <a:rPr lang="en-IN" sz="1600" dirty="0"/>
                        <a:t>Option C</a:t>
                      </a:r>
                    </a:p>
                  </a:txBody>
                  <a:tcPr/>
                </a:tc>
                <a:extLst>
                  <a:ext uri="{0D108BD9-81ED-4DB2-BD59-A6C34878D82A}">
                    <a16:rowId xmlns:a16="http://schemas.microsoft.com/office/drawing/2014/main" val="3379115768"/>
                  </a:ext>
                </a:extLst>
              </a:tr>
              <a:tr h="455843">
                <a:tc>
                  <a:txBody>
                    <a:bodyPr/>
                    <a:lstStyle/>
                    <a:p>
                      <a:r>
                        <a:rPr lang="en-IN" sz="1600" dirty="0"/>
                        <a:t>od</a:t>
                      </a:r>
                    </a:p>
                  </a:txBody>
                  <a:tcPr/>
                </a:tc>
                <a:tc>
                  <a:txBody>
                    <a:bodyPr/>
                    <a:lstStyle/>
                    <a:p>
                      <a:r>
                        <a:rPr lang="en-IN" sz="1600" dirty="0"/>
                        <a:t>Varchar</a:t>
                      </a:r>
                    </a:p>
                  </a:txBody>
                  <a:tcPr/>
                </a:tc>
                <a:tc>
                  <a:txBody>
                    <a:bodyPr/>
                    <a:lstStyle/>
                    <a:p>
                      <a:r>
                        <a:rPr lang="en-IN" sz="1600" dirty="0"/>
                        <a:t>50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600" dirty="0"/>
                        <a:t>-</a:t>
                      </a:r>
                    </a:p>
                  </a:txBody>
                  <a:tcPr/>
                </a:tc>
                <a:tc>
                  <a:txBody>
                    <a:bodyPr/>
                    <a:lstStyle/>
                    <a:p>
                      <a:r>
                        <a:rPr lang="en-US" sz="1600" dirty="0"/>
                        <a:t>Not</a:t>
                      </a:r>
                      <a:r>
                        <a:rPr lang="en-US" sz="1600" baseline="0" dirty="0"/>
                        <a:t> Null</a:t>
                      </a:r>
                      <a:endParaRPr lang="en-IN" sz="1600" dirty="0"/>
                    </a:p>
                  </a:txBody>
                  <a:tcPr/>
                </a:tc>
                <a:tc>
                  <a:txBody>
                    <a:bodyPr/>
                    <a:lstStyle/>
                    <a:p>
                      <a:r>
                        <a:rPr lang="en-IN" sz="1600" dirty="0"/>
                        <a:t>Option D</a:t>
                      </a:r>
                    </a:p>
                  </a:txBody>
                  <a:tcPr/>
                </a:tc>
                <a:extLst>
                  <a:ext uri="{0D108BD9-81ED-4DB2-BD59-A6C34878D82A}">
                    <a16:rowId xmlns:a16="http://schemas.microsoft.com/office/drawing/2014/main" val="170710483"/>
                  </a:ext>
                </a:extLst>
              </a:tr>
              <a:tr h="455843">
                <a:tc>
                  <a:txBody>
                    <a:bodyPr/>
                    <a:lstStyle/>
                    <a:p>
                      <a:r>
                        <a:rPr lang="en-IN" sz="1600" dirty="0" err="1"/>
                        <a:t>ans</a:t>
                      </a:r>
                      <a:endParaRPr lang="en-IN" sz="1600" dirty="0"/>
                    </a:p>
                  </a:txBody>
                  <a:tcPr/>
                </a:tc>
                <a:tc>
                  <a:txBody>
                    <a:bodyPr/>
                    <a:lstStyle/>
                    <a:p>
                      <a:r>
                        <a:rPr lang="en-IN" sz="1600" dirty="0"/>
                        <a:t>Varchar</a:t>
                      </a:r>
                    </a:p>
                  </a:txBody>
                  <a:tcPr/>
                </a:tc>
                <a:tc>
                  <a:txBody>
                    <a:bodyPr/>
                    <a:lstStyle/>
                    <a:p>
                      <a:r>
                        <a:rPr lang="en-IN" sz="1600" dirty="0"/>
                        <a:t>50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600" dirty="0"/>
                        <a:t>-</a:t>
                      </a:r>
                    </a:p>
                  </a:txBody>
                  <a:tcPr/>
                </a:tc>
                <a:tc>
                  <a:txBody>
                    <a:bodyPr/>
                    <a:lstStyle/>
                    <a:p>
                      <a:r>
                        <a:rPr lang="en-US" sz="1600" dirty="0"/>
                        <a:t>Not</a:t>
                      </a:r>
                      <a:r>
                        <a:rPr lang="en-US" sz="1600" baseline="0" dirty="0"/>
                        <a:t> Null</a:t>
                      </a:r>
                      <a:endParaRPr lang="en-IN" sz="1600" dirty="0"/>
                    </a:p>
                  </a:txBody>
                  <a:tcPr/>
                </a:tc>
                <a:tc>
                  <a:txBody>
                    <a:bodyPr/>
                    <a:lstStyle/>
                    <a:p>
                      <a:r>
                        <a:rPr lang="en-IN" sz="1600" dirty="0"/>
                        <a:t>Answer</a:t>
                      </a:r>
                    </a:p>
                  </a:txBody>
                  <a:tcPr/>
                </a:tc>
                <a:extLst>
                  <a:ext uri="{0D108BD9-81ED-4DB2-BD59-A6C34878D82A}">
                    <a16:rowId xmlns:a16="http://schemas.microsoft.com/office/drawing/2014/main" val="2325575470"/>
                  </a:ext>
                </a:extLst>
              </a:tr>
              <a:tr h="455843">
                <a:tc>
                  <a:txBody>
                    <a:bodyPr/>
                    <a:lstStyle/>
                    <a:p>
                      <a:r>
                        <a:rPr lang="en-US" sz="1600" dirty="0" err="1"/>
                        <a:t>t_id</a:t>
                      </a:r>
                      <a:endParaRPr lang="en-IN" sz="1600" dirty="0"/>
                    </a:p>
                  </a:txBody>
                  <a:tcPr/>
                </a:tc>
                <a:tc>
                  <a:txBody>
                    <a:bodyPr/>
                    <a:lstStyle/>
                    <a:p>
                      <a:r>
                        <a:rPr lang="en-US" sz="1600" dirty="0" err="1"/>
                        <a:t>Int</a:t>
                      </a:r>
                      <a:endParaRPr lang="en-IN" sz="1600" dirty="0"/>
                    </a:p>
                  </a:txBody>
                  <a:tcPr/>
                </a:tc>
                <a:tc>
                  <a:txBody>
                    <a:bodyPr/>
                    <a:lstStyle/>
                    <a:p>
                      <a:r>
                        <a:rPr lang="en-US" sz="1600" dirty="0"/>
                        <a:t>3</a:t>
                      </a:r>
                      <a:endParaRPr lang="en-IN"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Foreign Key</a:t>
                      </a:r>
                      <a:endParaRPr lang="en-IN" sz="1600" dirty="0"/>
                    </a:p>
                  </a:txBody>
                  <a:tcPr/>
                </a:tc>
                <a:tc>
                  <a:txBody>
                    <a:bodyPr/>
                    <a:lstStyle/>
                    <a:p>
                      <a:r>
                        <a:rPr lang="en-US" sz="1600" dirty="0"/>
                        <a:t>Not</a:t>
                      </a:r>
                      <a:r>
                        <a:rPr lang="en-US" sz="1600" baseline="0" dirty="0"/>
                        <a:t> Null</a:t>
                      </a:r>
                      <a:endParaRPr lang="en-IN" sz="1600" dirty="0"/>
                    </a:p>
                  </a:txBody>
                  <a:tcPr/>
                </a:tc>
                <a:tc>
                  <a:txBody>
                    <a:bodyPr/>
                    <a:lstStyle/>
                    <a:p>
                      <a:r>
                        <a:rPr lang="en-US" sz="1600" dirty="0"/>
                        <a:t>Teacher table</a:t>
                      </a:r>
                      <a:endParaRPr lang="en-IN" sz="1600" dirty="0"/>
                    </a:p>
                  </a:txBody>
                  <a:tcPr/>
                </a:tc>
                <a:extLst>
                  <a:ext uri="{0D108BD9-81ED-4DB2-BD59-A6C34878D82A}">
                    <a16:rowId xmlns:a16="http://schemas.microsoft.com/office/drawing/2014/main" val="90832870"/>
                  </a:ext>
                </a:extLst>
              </a:tr>
            </a:tbl>
          </a:graphicData>
        </a:graphic>
      </p:graphicFrame>
    </p:spTree>
    <p:extLst>
      <p:ext uri="{BB962C8B-B14F-4D97-AF65-F5344CB8AC3E}">
        <p14:creationId xmlns:p14="http://schemas.microsoft.com/office/powerpoint/2010/main" val="380945803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p:cNvSpPr txBox="1">
            <a:spLocks/>
          </p:cNvSpPr>
          <p:nvPr/>
        </p:nvSpPr>
        <p:spPr>
          <a:xfrm>
            <a:off x="556847" y="338748"/>
            <a:ext cx="10515600" cy="452560"/>
          </a:xfrm>
          <a:prstGeom prst="rect">
            <a:avLst/>
          </a:prstGeom>
        </p:spPr>
        <p:txBody>
          <a:bodyP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457200" indent="-457200">
              <a:buFont typeface="Wingdings" panose="05000000000000000000" pitchFamily="2" charset="2"/>
              <a:buChar char="Ø"/>
            </a:pPr>
            <a:r>
              <a:rPr lang="en-US" sz="2800" dirty="0">
                <a:latin typeface="Algerian" panose="04020705040A02060702" pitchFamily="82" charset="0"/>
              </a:rPr>
              <a:t>Student submission:-</a:t>
            </a:r>
            <a:endParaRPr lang="en-IN" sz="2800" dirty="0">
              <a:latin typeface="Algerian" panose="04020705040A02060702" pitchFamily="82"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323890364"/>
              </p:ext>
            </p:extLst>
          </p:nvPr>
        </p:nvGraphicFramePr>
        <p:xfrm>
          <a:off x="1003295" y="1159281"/>
          <a:ext cx="10461876" cy="4186441"/>
        </p:xfrm>
        <a:graphic>
          <a:graphicData uri="http://schemas.openxmlformats.org/drawingml/2006/table">
            <a:tbl>
              <a:tblPr firstRow="1" bandRow="1">
                <a:tableStyleId>{B301B821-A1FF-4177-AEE7-76D212191A09}</a:tableStyleId>
              </a:tblPr>
              <a:tblGrid>
                <a:gridCol w="1743646">
                  <a:extLst>
                    <a:ext uri="{9D8B030D-6E8A-4147-A177-3AD203B41FA5}">
                      <a16:colId xmlns:a16="http://schemas.microsoft.com/office/drawing/2014/main" val="1008526899"/>
                    </a:ext>
                  </a:extLst>
                </a:gridCol>
                <a:gridCol w="1743646">
                  <a:extLst>
                    <a:ext uri="{9D8B030D-6E8A-4147-A177-3AD203B41FA5}">
                      <a16:colId xmlns:a16="http://schemas.microsoft.com/office/drawing/2014/main" val="780681103"/>
                    </a:ext>
                  </a:extLst>
                </a:gridCol>
                <a:gridCol w="1743646">
                  <a:extLst>
                    <a:ext uri="{9D8B030D-6E8A-4147-A177-3AD203B41FA5}">
                      <a16:colId xmlns:a16="http://schemas.microsoft.com/office/drawing/2014/main" val="1021234654"/>
                    </a:ext>
                  </a:extLst>
                </a:gridCol>
                <a:gridCol w="1743646">
                  <a:extLst>
                    <a:ext uri="{9D8B030D-6E8A-4147-A177-3AD203B41FA5}">
                      <a16:colId xmlns:a16="http://schemas.microsoft.com/office/drawing/2014/main" val="1667714410"/>
                    </a:ext>
                  </a:extLst>
                </a:gridCol>
                <a:gridCol w="1743646">
                  <a:extLst>
                    <a:ext uri="{9D8B030D-6E8A-4147-A177-3AD203B41FA5}">
                      <a16:colId xmlns:a16="http://schemas.microsoft.com/office/drawing/2014/main" val="1343425048"/>
                    </a:ext>
                  </a:extLst>
                </a:gridCol>
                <a:gridCol w="1743646">
                  <a:extLst>
                    <a:ext uri="{9D8B030D-6E8A-4147-A177-3AD203B41FA5}">
                      <a16:colId xmlns:a16="http://schemas.microsoft.com/office/drawing/2014/main" val="2144780008"/>
                    </a:ext>
                  </a:extLst>
                </a:gridCol>
              </a:tblGrid>
              <a:tr h="598063">
                <a:tc>
                  <a:txBody>
                    <a:bodyPr/>
                    <a:lstStyle/>
                    <a:p>
                      <a:r>
                        <a:rPr lang="en-US" sz="1600" dirty="0"/>
                        <a:t>File name</a:t>
                      </a:r>
                    </a:p>
                  </a:txBody>
                  <a:tcPr/>
                </a:tc>
                <a:tc>
                  <a:txBody>
                    <a:bodyPr/>
                    <a:lstStyle/>
                    <a:p>
                      <a:r>
                        <a:rPr lang="en-US" sz="1600" dirty="0"/>
                        <a:t>Data</a:t>
                      </a:r>
                      <a:r>
                        <a:rPr lang="en-US" sz="1600" baseline="0" dirty="0"/>
                        <a:t> type</a:t>
                      </a:r>
                      <a:endParaRPr lang="en-US" sz="1600" dirty="0"/>
                    </a:p>
                  </a:txBody>
                  <a:tcPr/>
                </a:tc>
                <a:tc>
                  <a:txBody>
                    <a:bodyPr/>
                    <a:lstStyle/>
                    <a:p>
                      <a:r>
                        <a:rPr lang="en-US" sz="1600" dirty="0"/>
                        <a:t>Length</a:t>
                      </a:r>
                    </a:p>
                  </a:txBody>
                  <a:tcPr/>
                </a:tc>
                <a:tc>
                  <a:txBody>
                    <a:bodyPr/>
                    <a:lstStyle/>
                    <a:p>
                      <a:r>
                        <a:rPr lang="en-US" sz="1600" dirty="0"/>
                        <a:t>Constraint</a:t>
                      </a:r>
                    </a:p>
                  </a:txBody>
                  <a:tcPr/>
                </a:tc>
                <a:tc>
                  <a:txBody>
                    <a:bodyPr/>
                    <a:lstStyle/>
                    <a:p>
                      <a:r>
                        <a:rPr lang="en-US" sz="1600" dirty="0"/>
                        <a:t>Null</a:t>
                      </a:r>
                    </a:p>
                  </a:txBody>
                  <a:tcPr/>
                </a:tc>
                <a:tc>
                  <a:txBody>
                    <a:bodyPr/>
                    <a:lstStyle/>
                    <a:p>
                      <a:r>
                        <a:rPr lang="en-US" sz="1600" dirty="0"/>
                        <a:t>Description</a:t>
                      </a:r>
                    </a:p>
                  </a:txBody>
                  <a:tcPr/>
                </a:tc>
                <a:extLst>
                  <a:ext uri="{0D108BD9-81ED-4DB2-BD59-A6C34878D82A}">
                    <a16:rowId xmlns:a16="http://schemas.microsoft.com/office/drawing/2014/main" val="4140088032"/>
                  </a:ext>
                </a:extLst>
              </a:tr>
              <a:tr h="598063">
                <a:tc>
                  <a:txBody>
                    <a:bodyPr/>
                    <a:lstStyle/>
                    <a:p>
                      <a:r>
                        <a:rPr lang="en-US" sz="1600" dirty="0" err="1"/>
                        <a:t>as_id</a:t>
                      </a:r>
                      <a:endParaRPr lang="en-IN" sz="1600" dirty="0"/>
                    </a:p>
                  </a:txBody>
                  <a:tcPr/>
                </a:tc>
                <a:tc>
                  <a:txBody>
                    <a:bodyPr/>
                    <a:lstStyle/>
                    <a:p>
                      <a:r>
                        <a:rPr lang="en-US" sz="1600" dirty="0" err="1"/>
                        <a:t>Int</a:t>
                      </a:r>
                      <a:endParaRPr lang="en-IN" sz="1600" dirty="0"/>
                    </a:p>
                  </a:txBody>
                  <a:tcPr/>
                </a:tc>
                <a:tc>
                  <a:txBody>
                    <a:bodyPr/>
                    <a:lstStyle/>
                    <a:p>
                      <a:r>
                        <a:rPr lang="en-US" sz="1600" dirty="0"/>
                        <a:t>3</a:t>
                      </a:r>
                      <a:endParaRPr lang="en-IN" sz="1600" dirty="0"/>
                    </a:p>
                  </a:txBody>
                  <a:tcPr/>
                </a:tc>
                <a:tc>
                  <a:txBody>
                    <a:bodyPr/>
                    <a:lstStyle/>
                    <a:p>
                      <a:pPr algn="ctr"/>
                      <a:r>
                        <a:rPr lang="en-US" sz="1600" dirty="0"/>
                        <a:t>Primary Key</a:t>
                      </a:r>
                      <a:endParaRPr lang="en-IN" sz="1600" dirty="0"/>
                    </a:p>
                  </a:txBody>
                  <a:tcPr/>
                </a:tc>
                <a:tc>
                  <a:txBody>
                    <a:bodyPr/>
                    <a:lstStyle/>
                    <a:p>
                      <a:r>
                        <a:rPr lang="en-US" sz="1600" dirty="0"/>
                        <a:t>Not</a:t>
                      </a:r>
                      <a:r>
                        <a:rPr lang="en-US" sz="1600" baseline="0" dirty="0"/>
                        <a:t> Null</a:t>
                      </a:r>
                      <a:endParaRPr lang="en-IN" sz="1600" dirty="0"/>
                    </a:p>
                  </a:txBody>
                  <a:tcPr/>
                </a:tc>
                <a:tc>
                  <a:txBody>
                    <a:bodyPr/>
                    <a:lstStyle/>
                    <a:p>
                      <a:r>
                        <a:rPr lang="en-US" sz="1600" dirty="0"/>
                        <a:t>Auto</a:t>
                      </a:r>
                      <a:r>
                        <a:rPr lang="en-US" sz="1600" baseline="0" dirty="0"/>
                        <a:t> increment</a:t>
                      </a:r>
                      <a:endParaRPr lang="en-IN" sz="1600" dirty="0"/>
                    </a:p>
                  </a:txBody>
                  <a:tcPr/>
                </a:tc>
                <a:extLst>
                  <a:ext uri="{0D108BD9-81ED-4DB2-BD59-A6C34878D82A}">
                    <a16:rowId xmlns:a16="http://schemas.microsoft.com/office/drawing/2014/main" val="2756811253"/>
                  </a:ext>
                </a:extLst>
              </a:tr>
              <a:tr h="598063">
                <a:tc>
                  <a:txBody>
                    <a:bodyPr/>
                    <a:lstStyle/>
                    <a:p>
                      <a:r>
                        <a:rPr lang="en-US" sz="1600" dirty="0" err="1"/>
                        <a:t>assign_id</a:t>
                      </a:r>
                      <a:endParaRPr lang="en-IN" sz="1600" dirty="0"/>
                    </a:p>
                  </a:txBody>
                  <a:tcPr/>
                </a:tc>
                <a:tc>
                  <a:txBody>
                    <a:bodyPr/>
                    <a:lstStyle/>
                    <a:p>
                      <a:r>
                        <a:rPr lang="en-US" sz="1600" dirty="0" err="1"/>
                        <a:t>Int</a:t>
                      </a:r>
                      <a:endParaRPr lang="en-IN" sz="1600" dirty="0"/>
                    </a:p>
                  </a:txBody>
                  <a:tcPr/>
                </a:tc>
                <a:tc>
                  <a:txBody>
                    <a:bodyPr/>
                    <a:lstStyle/>
                    <a:p>
                      <a:r>
                        <a:rPr lang="en-US" sz="1600" dirty="0"/>
                        <a:t>3</a:t>
                      </a:r>
                      <a:endParaRPr lang="en-IN" sz="1600" dirty="0"/>
                    </a:p>
                  </a:txBody>
                  <a:tcPr/>
                </a:tc>
                <a:tc>
                  <a:txBody>
                    <a:bodyPr/>
                    <a:lstStyle/>
                    <a:p>
                      <a:pPr algn="ctr"/>
                      <a:r>
                        <a:rPr lang="en-US" sz="1600" dirty="0"/>
                        <a:t>Foreign Key</a:t>
                      </a:r>
                      <a:endParaRPr lang="en-IN" sz="1600" dirty="0"/>
                    </a:p>
                  </a:txBody>
                  <a:tcPr/>
                </a:tc>
                <a:tc>
                  <a:txBody>
                    <a:bodyPr/>
                    <a:lstStyle/>
                    <a:p>
                      <a:r>
                        <a:rPr lang="en-US" sz="1600" dirty="0"/>
                        <a:t>Not</a:t>
                      </a:r>
                      <a:r>
                        <a:rPr lang="en-US" sz="1600" baseline="0" dirty="0"/>
                        <a:t> Null</a:t>
                      </a:r>
                      <a:endParaRPr lang="en-IN" sz="1600" dirty="0"/>
                    </a:p>
                  </a:txBody>
                  <a:tcPr/>
                </a:tc>
                <a:tc>
                  <a:txBody>
                    <a:bodyPr/>
                    <a:lstStyle/>
                    <a:p>
                      <a:r>
                        <a:rPr lang="en-US" sz="1600" dirty="0"/>
                        <a:t>Assignment id</a:t>
                      </a:r>
                      <a:endParaRPr lang="en-IN" sz="1600" dirty="0"/>
                    </a:p>
                  </a:txBody>
                  <a:tcPr/>
                </a:tc>
                <a:extLst>
                  <a:ext uri="{0D108BD9-81ED-4DB2-BD59-A6C34878D82A}">
                    <a16:rowId xmlns:a16="http://schemas.microsoft.com/office/drawing/2014/main" val="2479324202"/>
                  </a:ext>
                </a:extLst>
              </a:tr>
              <a:tr h="598063">
                <a:tc>
                  <a:txBody>
                    <a:bodyPr/>
                    <a:lstStyle/>
                    <a:p>
                      <a:r>
                        <a:rPr lang="en-US" sz="1600" dirty="0" err="1"/>
                        <a:t>s_id</a:t>
                      </a:r>
                      <a:endParaRPr lang="en-IN" sz="1600" dirty="0"/>
                    </a:p>
                  </a:txBody>
                  <a:tcPr/>
                </a:tc>
                <a:tc>
                  <a:txBody>
                    <a:bodyPr/>
                    <a:lstStyle/>
                    <a:p>
                      <a:r>
                        <a:rPr lang="en-US" sz="1600" dirty="0" err="1"/>
                        <a:t>Int</a:t>
                      </a:r>
                      <a:endParaRPr lang="en-IN" sz="1600" dirty="0"/>
                    </a:p>
                  </a:txBody>
                  <a:tcPr/>
                </a:tc>
                <a:tc>
                  <a:txBody>
                    <a:bodyPr/>
                    <a:lstStyle/>
                    <a:p>
                      <a:r>
                        <a:rPr lang="en-US" sz="1600" dirty="0"/>
                        <a:t>3</a:t>
                      </a:r>
                      <a:endParaRPr lang="en-IN" sz="1600" dirty="0"/>
                    </a:p>
                  </a:txBody>
                  <a:tcPr/>
                </a:tc>
                <a:tc>
                  <a:txBody>
                    <a:bodyPr/>
                    <a:lstStyle/>
                    <a:p>
                      <a:pPr algn="ctr"/>
                      <a:r>
                        <a:rPr lang="en-US" sz="1600" dirty="0"/>
                        <a:t>Foreign Key</a:t>
                      </a:r>
                      <a:endParaRPr lang="en-IN" sz="1600" dirty="0"/>
                    </a:p>
                  </a:txBody>
                  <a:tcPr/>
                </a:tc>
                <a:tc>
                  <a:txBody>
                    <a:bodyPr/>
                    <a:lstStyle/>
                    <a:p>
                      <a:r>
                        <a:rPr lang="en-US" sz="1600" dirty="0"/>
                        <a:t>Not</a:t>
                      </a:r>
                      <a:r>
                        <a:rPr lang="en-US" sz="1600" baseline="0" dirty="0"/>
                        <a:t> Null</a:t>
                      </a:r>
                      <a:endParaRPr lang="en-IN" sz="1600" dirty="0"/>
                    </a:p>
                  </a:txBody>
                  <a:tcPr/>
                </a:tc>
                <a:tc>
                  <a:txBody>
                    <a:bodyPr/>
                    <a:lstStyle/>
                    <a:p>
                      <a:r>
                        <a:rPr lang="en-US" sz="1600" dirty="0"/>
                        <a:t>Student id</a:t>
                      </a:r>
                      <a:endParaRPr lang="en-IN" sz="1600" dirty="0"/>
                    </a:p>
                  </a:txBody>
                  <a:tcPr/>
                </a:tc>
                <a:extLst>
                  <a:ext uri="{0D108BD9-81ED-4DB2-BD59-A6C34878D82A}">
                    <a16:rowId xmlns:a16="http://schemas.microsoft.com/office/drawing/2014/main" val="2637238959"/>
                  </a:ext>
                </a:extLst>
              </a:tr>
              <a:tr h="598063">
                <a:tc>
                  <a:txBody>
                    <a:bodyPr/>
                    <a:lstStyle/>
                    <a:p>
                      <a:r>
                        <a:rPr lang="en-US" sz="1600" dirty="0" err="1"/>
                        <a:t>sub_date</a:t>
                      </a:r>
                      <a:endParaRPr lang="en-IN" sz="1600" dirty="0"/>
                    </a:p>
                  </a:txBody>
                  <a:tcPr/>
                </a:tc>
                <a:tc>
                  <a:txBody>
                    <a:bodyPr/>
                    <a:lstStyle/>
                    <a:p>
                      <a:r>
                        <a:rPr lang="en-US" sz="1600" dirty="0"/>
                        <a:t>Date</a:t>
                      </a:r>
                      <a:r>
                        <a:rPr lang="en-US" sz="1600" baseline="0" dirty="0"/>
                        <a:t> </a:t>
                      </a:r>
                      <a:endParaRPr lang="en-IN" sz="1600" dirty="0"/>
                    </a:p>
                  </a:txBody>
                  <a:tcPr/>
                </a:tc>
                <a:tc>
                  <a:txBody>
                    <a:bodyPr/>
                    <a:lstStyle/>
                    <a:p>
                      <a:endParaRPr lang="en-IN"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b="1" dirty="0"/>
                        <a:t>-</a:t>
                      </a:r>
                      <a:endParaRPr lang="en-IN" sz="2400" b="1" dirty="0"/>
                    </a:p>
                  </a:txBody>
                  <a:tcPr/>
                </a:tc>
                <a:tc>
                  <a:txBody>
                    <a:bodyPr/>
                    <a:lstStyle/>
                    <a:p>
                      <a:r>
                        <a:rPr lang="en-US" sz="1600" dirty="0"/>
                        <a:t>Not</a:t>
                      </a:r>
                      <a:r>
                        <a:rPr lang="en-US" sz="1600" baseline="0" dirty="0"/>
                        <a:t> Null</a:t>
                      </a:r>
                      <a:endParaRPr lang="en-IN" sz="1600" dirty="0"/>
                    </a:p>
                  </a:txBody>
                  <a:tcPr/>
                </a:tc>
                <a:tc>
                  <a:txBody>
                    <a:bodyPr/>
                    <a:lstStyle/>
                    <a:p>
                      <a:r>
                        <a:rPr lang="en-US" sz="1600" dirty="0"/>
                        <a:t>Submission</a:t>
                      </a:r>
                      <a:r>
                        <a:rPr lang="en-US" sz="1600" baseline="0" dirty="0"/>
                        <a:t> date</a:t>
                      </a:r>
                      <a:endParaRPr lang="en-IN" sz="1600" dirty="0"/>
                    </a:p>
                  </a:txBody>
                  <a:tcPr/>
                </a:tc>
                <a:extLst>
                  <a:ext uri="{0D108BD9-81ED-4DB2-BD59-A6C34878D82A}">
                    <a16:rowId xmlns:a16="http://schemas.microsoft.com/office/drawing/2014/main" val="1260746501"/>
                  </a:ext>
                </a:extLst>
              </a:tr>
              <a:tr h="598063">
                <a:tc>
                  <a:txBody>
                    <a:bodyPr/>
                    <a:lstStyle/>
                    <a:p>
                      <a:r>
                        <a:rPr lang="en-US" sz="1600" dirty="0" err="1"/>
                        <a:t>assignment_file</a:t>
                      </a:r>
                      <a:endParaRPr lang="en-IN" sz="1600" dirty="0"/>
                    </a:p>
                  </a:txBody>
                  <a:tcPr/>
                </a:tc>
                <a:tc>
                  <a:txBody>
                    <a:bodyPr/>
                    <a:lstStyle/>
                    <a:p>
                      <a:r>
                        <a:rPr lang="en-US" sz="1600" dirty="0"/>
                        <a:t>Varchar</a:t>
                      </a:r>
                      <a:r>
                        <a:rPr lang="en-US" sz="1600" baseline="0" dirty="0"/>
                        <a:t> </a:t>
                      </a:r>
                      <a:endParaRPr lang="en-IN" sz="1600" dirty="0"/>
                    </a:p>
                  </a:txBody>
                  <a:tcPr/>
                </a:tc>
                <a:tc>
                  <a:txBody>
                    <a:bodyPr/>
                    <a:lstStyle/>
                    <a:p>
                      <a:r>
                        <a:rPr lang="en-US" sz="1600" dirty="0"/>
                        <a:t>50</a:t>
                      </a:r>
                      <a:endParaRPr lang="en-IN"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t>-</a:t>
                      </a:r>
                      <a:endParaRPr lang="en-IN" sz="2400" dirty="0"/>
                    </a:p>
                  </a:txBody>
                  <a:tcPr/>
                </a:tc>
                <a:tc>
                  <a:txBody>
                    <a:bodyPr/>
                    <a:lstStyle/>
                    <a:p>
                      <a:r>
                        <a:rPr lang="en-US" sz="1600" dirty="0"/>
                        <a:t>Not</a:t>
                      </a:r>
                      <a:r>
                        <a:rPr lang="en-US" sz="1600" baseline="0" dirty="0"/>
                        <a:t> Null</a:t>
                      </a:r>
                      <a:endParaRPr lang="en-IN" sz="1600" dirty="0"/>
                    </a:p>
                  </a:txBody>
                  <a:tcPr/>
                </a:tc>
                <a:tc>
                  <a:txBody>
                    <a:bodyPr/>
                    <a:lstStyle/>
                    <a:p>
                      <a:r>
                        <a:rPr lang="en-US" sz="1600" dirty="0"/>
                        <a:t>Assignment file (pdf)</a:t>
                      </a:r>
                      <a:endParaRPr lang="en-IN" sz="1600" dirty="0"/>
                    </a:p>
                  </a:txBody>
                  <a:tcPr/>
                </a:tc>
                <a:extLst>
                  <a:ext uri="{0D108BD9-81ED-4DB2-BD59-A6C34878D82A}">
                    <a16:rowId xmlns:a16="http://schemas.microsoft.com/office/drawing/2014/main" val="90832870"/>
                  </a:ext>
                </a:extLst>
              </a:tr>
              <a:tr h="598063">
                <a:tc>
                  <a:txBody>
                    <a:bodyPr/>
                    <a:lstStyle/>
                    <a:p>
                      <a:r>
                        <a:rPr lang="en-US" sz="1600" dirty="0"/>
                        <a:t>marks</a:t>
                      </a:r>
                      <a:endParaRPr lang="en-IN" sz="1600" dirty="0"/>
                    </a:p>
                  </a:txBody>
                  <a:tcPr/>
                </a:tc>
                <a:tc>
                  <a:txBody>
                    <a:bodyPr/>
                    <a:lstStyle/>
                    <a:p>
                      <a:r>
                        <a:rPr lang="en-US" sz="1600" dirty="0" err="1"/>
                        <a:t>Int</a:t>
                      </a:r>
                      <a:r>
                        <a:rPr lang="en-US" sz="1600" dirty="0"/>
                        <a:t> </a:t>
                      </a:r>
                      <a:endParaRPr lang="en-IN" sz="1600" dirty="0"/>
                    </a:p>
                  </a:txBody>
                  <a:tcPr/>
                </a:tc>
                <a:tc>
                  <a:txBody>
                    <a:bodyPr/>
                    <a:lstStyle/>
                    <a:p>
                      <a:r>
                        <a:rPr lang="en-US" sz="1600" dirty="0"/>
                        <a:t>3</a:t>
                      </a:r>
                      <a:endParaRPr lang="en-IN" sz="1600" dirty="0"/>
                    </a:p>
                  </a:txBody>
                  <a:tcPr/>
                </a:tc>
                <a:tc>
                  <a:txBody>
                    <a:bodyPr/>
                    <a:lstStyle/>
                    <a:p>
                      <a:pPr algn="ctr"/>
                      <a:r>
                        <a:rPr lang="en-US" sz="3200" dirty="0"/>
                        <a:t>-</a:t>
                      </a:r>
                      <a:endParaRPr lang="en-IN" sz="3200" dirty="0"/>
                    </a:p>
                  </a:txBody>
                  <a:tcPr/>
                </a:tc>
                <a:tc>
                  <a:txBody>
                    <a:bodyPr/>
                    <a:lstStyle/>
                    <a:p>
                      <a:r>
                        <a:rPr lang="en-US" sz="1600" dirty="0"/>
                        <a:t>Not</a:t>
                      </a:r>
                      <a:r>
                        <a:rPr lang="en-US" sz="1600" baseline="0" dirty="0"/>
                        <a:t> Null</a:t>
                      </a:r>
                      <a:endParaRPr lang="en-IN" sz="1600" dirty="0"/>
                    </a:p>
                  </a:txBody>
                  <a:tcPr/>
                </a:tc>
                <a:tc>
                  <a:txBody>
                    <a:bodyPr/>
                    <a:lstStyle/>
                    <a:p>
                      <a:r>
                        <a:rPr lang="en-US" sz="1600" dirty="0"/>
                        <a:t>Marks </a:t>
                      </a:r>
                      <a:endParaRPr lang="en-IN" sz="1600" dirty="0"/>
                    </a:p>
                  </a:txBody>
                  <a:tcPr/>
                </a:tc>
                <a:extLst>
                  <a:ext uri="{0D108BD9-81ED-4DB2-BD59-A6C34878D82A}">
                    <a16:rowId xmlns:a16="http://schemas.microsoft.com/office/drawing/2014/main" val="3995913792"/>
                  </a:ext>
                </a:extLst>
              </a:tr>
            </a:tbl>
          </a:graphicData>
        </a:graphic>
      </p:graphicFrame>
    </p:spTree>
    <p:extLst>
      <p:ext uri="{BB962C8B-B14F-4D97-AF65-F5344CB8AC3E}">
        <p14:creationId xmlns:p14="http://schemas.microsoft.com/office/powerpoint/2010/main" val="112414663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0" y="2360979"/>
            <a:ext cx="12192000" cy="162193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8800" b="1" dirty="0">
                <a:solidFill>
                  <a:schemeClr val="accent1">
                    <a:lumMod val="75000"/>
                  </a:schemeClr>
                </a:solidFill>
                <a:latin typeface="Copperplate Gothic Light" panose="020E0507020206020404" pitchFamily="34" charset="0"/>
              </a:rPr>
              <a:t>Admin Side</a:t>
            </a:r>
            <a:endParaRPr lang="en-IN" sz="8800" b="1" dirty="0">
              <a:solidFill>
                <a:schemeClr val="accent1">
                  <a:lumMod val="75000"/>
                </a:schemeClr>
              </a:solidFill>
              <a:latin typeface="Copperplate Gothic Light" panose="020E0507020206020404" pitchFamily="34" charset="0"/>
            </a:endParaRPr>
          </a:p>
        </p:txBody>
      </p:sp>
    </p:spTree>
    <p:extLst>
      <p:ext uri="{BB962C8B-B14F-4D97-AF65-F5344CB8AC3E}">
        <p14:creationId xmlns:p14="http://schemas.microsoft.com/office/powerpoint/2010/main" val="4286950563"/>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405152218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4258" y="167055"/>
            <a:ext cx="10058400" cy="1028699"/>
          </a:xfrm>
        </p:spPr>
        <p:txBody>
          <a:bodyPr>
            <a:normAutofit/>
          </a:bodyPr>
          <a:lstStyle/>
          <a:p>
            <a:pPr marL="571500" indent="-571500">
              <a:buFont typeface="Wingdings" panose="05000000000000000000" pitchFamily="2" charset="2"/>
              <a:buChar char="Ø"/>
            </a:pPr>
            <a:r>
              <a:rPr lang="en-IN" sz="2800" dirty="0">
                <a:solidFill>
                  <a:schemeClr val="tx1">
                    <a:lumMod val="95000"/>
                    <a:lumOff val="5000"/>
                  </a:schemeClr>
                </a:solidFill>
                <a:latin typeface="Algerian" panose="04020705040A02060702" pitchFamily="82" charset="0"/>
              </a:rPr>
              <a:t>Hardware Requirement:-</a:t>
            </a:r>
            <a:endParaRPr lang="en-IN" sz="2800" dirty="0">
              <a:solidFill>
                <a:schemeClr val="tx1">
                  <a:lumMod val="95000"/>
                  <a:lumOff val="5000"/>
                </a:schemeClr>
              </a:solidFill>
            </a:endParaRPr>
          </a:p>
        </p:txBody>
      </p:sp>
      <p:sp>
        <p:nvSpPr>
          <p:cNvPr id="3" name="Text Placeholder 2"/>
          <p:cNvSpPr>
            <a:spLocks noGrp="1"/>
          </p:cNvSpPr>
          <p:nvPr>
            <p:ph type="body" idx="13"/>
          </p:nvPr>
        </p:nvSpPr>
        <p:spPr>
          <a:xfrm>
            <a:off x="174258" y="2470639"/>
            <a:ext cx="8534400" cy="553916"/>
          </a:xfrm>
        </p:spPr>
        <p:txBody>
          <a:bodyPr/>
          <a:lstStyle/>
          <a:p>
            <a:pPr marL="342900" indent="-342900">
              <a:buFont typeface="Wingdings" panose="05000000000000000000" pitchFamily="2" charset="2"/>
              <a:buChar char="Ø"/>
            </a:pPr>
            <a:r>
              <a:rPr lang="en-IN" dirty="0">
                <a:latin typeface="Algerian" panose="04020705040A02060702" pitchFamily="82" charset="0"/>
              </a:rPr>
              <a:t>   Software requirement:-</a:t>
            </a:r>
          </a:p>
        </p:txBody>
      </p:sp>
      <p:sp>
        <p:nvSpPr>
          <p:cNvPr id="4" name="Text Placeholder 3"/>
          <p:cNvSpPr>
            <a:spLocks noGrp="1"/>
          </p:cNvSpPr>
          <p:nvPr>
            <p:ph type="body" idx="1"/>
          </p:nvPr>
        </p:nvSpPr>
        <p:spPr>
          <a:xfrm>
            <a:off x="729762" y="3169920"/>
            <a:ext cx="8321797" cy="3538635"/>
          </a:xfrm>
        </p:spPr>
        <p:txBody>
          <a:bodyPr>
            <a:normAutofit/>
          </a:bodyPr>
          <a:lstStyle/>
          <a:p>
            <a:r>
              <a:rPr lang="en-IN" dirty="0">
                <a:solidFill>
                  <a:srgbClr val="002060"/>
                </a:solidFill>
              </a:rPr>
              <a:t>Font End:-  </a:t>
            </a:r>
          </a:p>
          <a:p>
            <a:r>
              <a:rPr lang="en-IN" dirty="0">
                <a:solidFill>
                  <a:srgbClr val="002060"/>
                </a:solidFill>
              </a:rPr>
              <a:t>	  HTML</a:t>
            </a:r>
          </a:p>
          <a:p>
            <a:r>
              <a:rPr lang="en-IN" dirty="0">
                <a:solidFill>
                  <a:srgbClr val="002060"/>
                </a:solidFill>
              </a:rPr>
              <a:t>	  CSS</a:t>
            </a:r>
          </a:p>
          <a:p>
            <a:r>
              <a:rPr lang="en-IN" dirty="0">
                <a:solidFill>
                  <a:srgbClr val="002060"/>
                </a:solidFill>
              </a:rPr>
              <a:t>	  JAVASCRIPT</a:t>
            </a:r>
          </a:p>
          <a:p>
            <a:r>
              <a:rPr lang="en-US" dirty="0">
                <a:solidFill>
                  <a:srgbClr val="002060"/>
                </a:solidFill>
              </a:rPr>
              <a:t>	  </a:t>
            </a:r>
            <a:r>
              <a:rPr lang="en-IN" dirty="0">
                <a:solidFill>
                  <a:srgbClr val="002060"/>
                </a:solidFill>
              </a:rPr>
              <a:t>PHP</a:t>
            </a:r>
          </a:p>
          <a:p>
            <a:r>
              <a:rPr lang="en-IN" dirty="0">
                <a:solidFill>
                  <a:srgbClr val="002060"/>
                </a:solidFill>
              </a:rPr>
              <a:t>Back End:-</a:t>
            </a:r>
          </a:p>
          <a:p>
            <a:r>
              <a:rPr lang="en-IN" dirty="0">
                <a:solidFill>
                  <a:srgbClr val="002060"/>
                </a:solidFill>
              </a:rPr>
              <a:t>	MYSQL</a:t>
            </a:r>
          </a:p>
          <a:p>
            <a:r>
              <a:rPr lang="en-IN" dirty="0">
                <a:solidFill>
                  <a:srgbClr val="002060"/>
                </a:solidFill>
              </a:rPr>
              <a:t>Tools:- </a:t>
            </a:r>
          </a:p>
          <a:p>
            <a:r>
              <a:rPr lang="en-IN" dirty="0">
                <a:solidFill>
                  <a:srgbClr val="002060"/>
                </a:solidFill>
              </a:rPr>
              <a:t>	  </a:t>
            </a:r>
            <a:r>
              <a:rPr lang="en-IN" dirty="0" err="1">
                <a:solidFill>
                  <a:srgbClr val="002060"/>
                </a:solidFill>
              </a:rPr>
              <a:t>Wampserver</a:t>
            </a:r>
            <a:endParaRPr lang="en-IN" dirty="0">
              <a:solidFill>
                <a:srgbClr val="002060"/>
              </a:solidFill>
            </a:endParaRPr>
          </a:p>
          <a:p>
            <a:endParaRPr lang="en-IN" dirty="0"/>
          </a:p>
        </p:txBody>
      </p:sp>
      <p:sp>
        <p:nvSpPr>
          <p:cNvPr id="6" name="Text Placeholder 3"/>
          <p:cNvSpPr txBox="1">
            <a:spLocks/>
          </p:cNvSpPr>
          <p:nvPr/>
        </p:nvSpPr>
        <p:spPr>
          <a:xfrm>
            <a:off x="800101" y="1074860"/>
            <a:ext cx="8251458" cy="1516674"/>
          </a:xfrm>
          <a:prstGeom prst="rect">
            <a:avLst/>
          </a:prstGeom>
        </p:spPr>
        <p:txBody>
          <a:bodyPr vert="horz" lIns="91440" tIns="45720" rIns="91440" bIns="45720" rtlCol="0" anchor="t">
            <a:norm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bg2">
                    <a:lumMod val="50000"/>
                  </a:schemeClr>
                </a:solidFill>
                <a:effectLst/>
                <a:latin typeface="+mn-lt"/>
                <a:ea typeface="+mn-ea"/>
                <a:cs typeface="+mn-cs"/>
              </a:defRPr>
            </a:lvl1pPr>
            <a:lvl2pPr marL="45720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r>
              <a:rPr lang="en-US" sz="2000" dirty="0">
                <a:solidFill>
                  <a:srgbClr val="002060"/>
                </a:solidFill>
              </a:rPr>
              <a:t>AMD RYZEN 3 3250U Processor</a:t>
            </a:r>
            <a:endParaRPr lang="en-IN" sz="2000" dirty="0">
              <a:solidFill>
                <a:srgbClr val="002060"/>
              </a:solidFill>
            </a:endParaRPr>
          </a:p>
          <a:p>
            <a:r>
              <a:rPr lang="en-IN" sz="2000" dirty="0">
                <a:solidFill>
                  <a:srgbClr val="002060"/>
                </a:solidFill>
              </a:rPr>
              <a:t>8.00 GB RAM</a:t>
            </a:r>
          </a:p>
          <a:p>
            <a:r>
              <a:rPr lang="en-US" sz="2000" dirty="0">
                <a:solidFill>
                  <a:srgbClr val="002060"/>
                </a:solidFill>
              </a:rPr>
              <a:t>64-bit operating system, x64-based processor</a:t>
            </a:r>
          </a:p>
          <a:p>
            <a:endParaRPr lang="en-US" sz="2000" dirty="0"/>
          </a:p>
          <a:p>
            <a:endParaRPr lang="en-US" sz="2000" dirty="0"/>
          </a:p>
        </p:txBody>
      </p:sp>
    </p:spTree>
    <p:extLst>
      <p:ext uri="{BB962C8B-B14F-4D97-AF65-F5344CB8AC3E}">
        <p14:creationId xmlns:p14="http://schemas.microsoft.com/office/powerpoint/2010/main" val="65964542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Effect transition="in" filter="barn(inVertical)">
                                      <p:cBhvr>
                                        <p:cTn id="17" dur="500"/>
                                        <p:tgtEl>
                                          <p:spTgt spid="3">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grpId="0" nodeType="clickEffect">
                                  <p:stCondLst>
                                    <p:cond delay="0"/>
                                  </p:stCondLst>
                                  <p:childTnLst>
                                    <p:set>
                                      <p:cBhvr>
                                        <p:cTn id="21" dur="1" fill="hold">
                                          <p:stCondLst>
                                            <p:cond delay="0"/>
                                          </p:stCondLst>
                                        </p:cTn>
                                        <p:tgtEl>
                                          <p:spTgt spid="4">
                                            <p:txEl>
                                              <p:pRg st="0" end="0"/>
                                            </p:txEl>
                                          </p:spTgt>
                                        </p:tgtEl>
                                        <p:attrNameLst>
                                          <p:attrName>style.visibility</p:attrName>
                                        </p:attrNameLst>
                                      </p:cBhvr>
                                      <p:to>
                                        <p:strVal val="visible"/>
                                      </p:to>
                                    </p:set>
                                    <p:anim calcmode="lin" valueType="num">
                                      <p:cBhvr additive="base">
                                        <p:cTn id="22"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grpId="0" nodeType="clickEffect">
                                  <p:stCondLst>
                                    <p:cond delay="0"/>
                                  </p:stCondLst>
                                  <p:childTnLst>
                                    <p:set>
                                      <p:cBhvr>
                                        <p:cTn id="27" dur="1" fill="hold">
                                          <p:stCondLst>
                                            <p:cond delay="0"/>
                                          </p:stCondLst>
                                        </p:cTn>
                                        <p:tgtEl>
                                          <p:spTgt spid="4">
                                            <p:txEl>
                                              <p:pRg st="1" end="1"/>
                                            </p:txEl>
                                          </p:spTgt>
                                        </p:tgtEl>
                                        <p:attrNameLst>
                                          <p:attrName>style.visibility</p:attrName>
                                        </p:attrNameLst>
                                      </p:cBhvr>
                                      <p:to>
                                        <p:strVal val="visible"/>
                                      </p:to>
                                    </p:set>
                                    <p:anim calcmode="lin" valueType="num">
                                      <p:cBhvr additive="base">
                                        <p:cTn id="28"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grpId="0" nodeType="clickEffect">
                                  <p:stCondLst>
                                    <p:cond delay="0"/>
                                  </p:stCondLst>
                                  <p:childTnLst>
                                    <p:set>
                                      <p:cBhvr>
                                        <p:cTn id="33" dur="1" fill="hold">
                                          <p:stCondLst>
                                            <p:cond delay="0"/>
                                          </p:stCondLst>
                                        </p:cTn>
                                        <p:tgtEl>
                                          <p:spTgt spid="4">
                                            <p:txEl>
                                              <p:pRg st="2" end="2"/>
                                            </p:txEl>
                                          </p:spTgt>
                                        </p:tgtEl>
                                        <p:attrNameLst>
                                          <p:attrName>style.visibility</p:attrName>
                                        </p:attrNameLst>
                                      </p:cBhvr>
                                      <p:to>
                                        <p:strVal val="visible"/>
                                      </p:to>
                                    </p:set>
                                    <p:anim calcmode="lin" valueType="num">
                                      <p:cBhvr additive="base">
                                        <p:cTn id="34"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35"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2" presetClass="entr" presetSubtype="4" fill="hold" grpId="0" nodeType="clickEffect">
                                  <p:stCondLst>
                                    <p:cond delay="0"/>
                                  </p:stCondLst>
                                  <p:childTnLst>
                                    <p:set>
                                      <p:cBhvr>
                                        <p:cTn id="39" dur="1" fill="hold">
                                          <p:stCondLst>
                                            <p:cond delay="0"/>
                                          </p:stCondLst>
                                        </p:cTn>
                                        <p:tgtEl>
                                          <p:spTgt spid="4">
                                            <p:txEl>
                                              <p:pRg st="3" end="3"/>
                                            </p:txEl>
                                          </p:spTgt>
                                        </p:tgtEl>
                                        <p:attrNameLst>
                                          <p:attrName>style.visibility</p:attrName>
                                        </p:attrNameLst>
                                      </p:cBhvr>
                                      <p:to>
                                        <p:strVal val="visible"/>
                                      </p:to>
                                    </p:set>
                                    <p:anim calcmode="lin" valueType="num">
                                      <p:cBhvr additive="base">
                                        <p:cTn id="40"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41" dur="500" fill="hold"/>
                                        <p:tgtEl>
                                          <p:spTgt spid="4">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2" presetClass="entr" presetSubtype="4" fill="hold" grpId="0" nodeType="clickEffect">
                                  <p:stCondLst>
                                    <p:cond delay="0"/>
                                  </p:stCondLst>
                                  <p:childTnLst>
                                    <p:set>
                                      <p:cBhvr>
                                        <p:cTn id="45" dur="1" fill="hold">
                                          <p:stCondLst>
                                            <p:cond delay="0"/>
                                          </p:stCondLst>
                                        </p:cTn>
                                        <p:tgtEl>
                                          <p:spTgt spid="4">
                                            <p:txEl>
                                              <p:pRg st="4" end="4"/>
                                            </p:txEl>
                                          </p:spTgt>
                                        </p:tgtEl>
                                        <p:attrNameLst>
                                          <p:attrName>style.visibility</p:attrName>
                                        </p:attrNameLst>
                                      </p:cBhvr>
                                      <p:to>
                                        <p:strVal val="visible"/>
                                      </p:to>
                                    </p:set>
                                    <p:anim calcmode="lin" valueType="num">
                                      <p:cBhvr additive="base">
                                        <p:cTn id="46"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47" dur="500" fill="hold"/>
                                        <p:tgtEl>
                                          <p:spTgt spid="4">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2" presetClass="entr" presetSubtype="4" fill="hold" grpId="0" nodeType="clickEffect">
                                  <p:stCondLst>
                                    <p:cond delay="0"/>
                                  </p:stCondLst>
                                  <p:childTnLst>
                                    <p:set>
                                      <p:cBhvr>
                                        <p:cTn id="51" dur="1" fill="hold">
                                          <p:stCondLst>
                                            <p:cond delay="0"/>
                                          </p:stCondLst>
                                        </p:cTn>
                                        <p:tgtEl>
                                          <p:spTgt spid="4">
                                            <p:txEl>
                                              <p:pRg st="5" end="5"/>
                                            </p:txEl>
                                          </p:spTgt>
                                        </p:tgtEl>
                                        <p:attrNameLst>
                                          <p:attrName>style.visibility</p:attrName>
                                        </p:attrNameLst>
                                      </p:cBhvr>
                                      <p:to>
                                        <p:strVal val="visible"/>
                                      </p:to>
                                    </p:set>
                                    <p:anim calcmode="lin" valueType="num">
                                      <p:cBhvr additive="base">
                                        <p:cTn id="52" dur="500" fill="hold"/>
                                        <p:tgtEl>
                                          <p:spTgt spid="4">
                                            <p:txEl>
                                              <p:pRg st="5" end="5"/>
                                            </p:txEl>
                                          </p:spTgt>
                                        </p:tgtEl>
                                        <p:attrNameLst>
                                          <p:attrName>ppt_x</p:attrName>
                                        </p:attrNameLst>
                                      </p:cBhvr>
                                      <p:tavLst>
                                        <p:tav tm="0">
                                          <p:val>
                                            <p:strVal val="#ppt_x"/>
                                          </p:val>
                                        </p:tav>
                                        <p:tav tm="100000">
                                          <p:val>
                                            <p:strVal val="#ppt_x"/>
                                          </p:val>
                                        </p:tav>
                                      </p:tavLst>
                                    </p:anim>
                                    <p:anim calcmode="lin" valueType="num">
                                      <p:cBhvr additive="base">
                                        <p:cTn id="53" dur="500" fill="hold"/>
                                        <p:tgtEl>
                                          <p:spTgt spid="4">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2" presetClass="entr" presetSubtype="4" fill="hold" grpId="0" nodeType="clickEffect">
                                  <p:stCondLst>
                                    <p:cond delay="0"/>
                                  </p:stCondLst>
                                  <p:childTnLst>
                                    <p:set>
                                      <p:cBhvr>
                                        <p:cTn id="57" dur="1" fill="hold">
                                          <p:stCondLst>
                                            <p:cond delay="0"/>
                                          </p:stCondLst>
                                        </p:cTn>
                                        <p:tgtEl>
                                          <p:spTgt spid="4">
                                            <p:txEl>
                                              <p:pRg st="6" end="6"/>
                                            </p:txEl>
                                          </p:spTgt>
                                        </p:tgtEl>
                                        <p:attrNameLst>
                                          <p:attrName>style.visibility</p:attrName>
                                        </p:attrNameLst>
                                      </p:cBhvr>
                                      <p:to>
                                        <p:strVal val="visible"/>
                                      </p:to>
                                    </p:set>
                                    <p:anim calcmode="lin" valueType="num">
                                      <p:cBhvr additive="base">
                                        <p:cTn id="58" dur="500" fill="hold"/>
                                        <p:tgtEl>
                                          <p:spTgt spid="4">
                                            <p:txEl>
                                              <p:pRg st="6" end="6"/>
                                            </p:txEl>
                                          </p:spTgt>
                                        </p:tgtEl>
                                        <p:attrNameLst>
                                          <p:attrName>ppt_x</p:attrName>
                                        </p:attrNameLst>
                                      </p:cBhvr>
                                      <p:tavLst>
                                        <p:tav tm="0">
                                          <p:val>
                                            <p:strVal val="#ppt_x"/>
                                          </p:val>
                                        </p:tav>
                                        <p:tav tm="100000">
                                          <p:val>
                                            <p:strVal val="#ppt_x"/>
                                          </p:val>
                                        </p:tav>
                                      </p:tavLst>
                                    </p:anim>
                                    <p:anim calcmode="lin" valueType="num">
                                      <p:cBhvr additive="base">
                                        <p:cTn id="59" dur="500" fill="hold"/>
                                        <p:tgtEl>
                                          <p:spTgt spid="4">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2" presetClass="entr" presetSubtype="4" fill="hold" grpId="0" nodeType="clickEffect">
                                  <p:stCondLst>
                                    <p:cond delay="0"/>
                                  </p:stCondLst>
                                  <p:childTnLst>
                                    <p:set>
                                      <p:cBhvr>
                                        <p:cTn id="63" dur="1" fill="hold">
                                          <p:stCondLst>
                                            <p:cond delay="0"/>
                                          </p:stCondLst>
                                        </p:cTn>
                                        <p:tgtEl>
                                          <p:spTgt spid="4">
                                            <p:txEl>
                                              <p:pRg st="7" end="7"/>
                                            </p:txEl>
                                          </p:spTgt>
                                        </p:tgtEl>
                                        <p:attrNameLst>
                                          <p:attrName>style.visibility</p:attrName>
                                        </p:attrNameLst>
                                      </p:cBhvr>
                                      <p:to>
                                        <p:strVal val="visible"/>
                                      </p:to>
                                    </p:set>
                                    <p:anim calcmode="lin" valueType="num">
                                      <p:cBhvr additive="base">
                                        <p:cTn id="64" dur="500" fill="hold"/>
                                        <p:tgtEl>
                                          <p:spTgt spid="4">
                                            <p:txEl>
                                              <p:pRg st="7" end="7"/>
                                            </p:txEl>
                                          </p:spTgt>
                                        </p:tgtEl>
                                        <p:attrNameLst>
                                          <p:attrName>ppt_x</p:attrName>
                                        </p:attrNameLst>
                                      </p:cBhvr>
                                      <p:tavLst>
                                        <p:tav tm="0">
                                          <p:val>
                                            <p:strVal val="#ppt_x"/>
                                          </p:val>
                                        </p:tav>
                                        <p:tav tm="100000">
                                          <p:val>
                                            <p:strVal val="#ppt_x"/>
                                          </p:val>
                                        </p:tav>
                                      </p:tavLst>
                                    </p:anim>
                                    <p:anim calcmode="lin" valueType="num">
                                      <p:cBhvr additive="base">
                                        <p:cTn id="65" dur="500" fill="hold"/>
                                        <p:tgtEl>
                                          <p:spTgt spid="4">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2" presetClass="entr" presetSubtype="4" fill="hold" grpId="0" nodeType="clickEffect">
                                  <p:stCondLst>
                                    <p:cond delay="0"/>
                                  </p:stCondLst>
                                  <p:childTnLst>
                                    <p:set>
                                      <p:cBhvr>
                                        <p:cTn id="69" dur="1" fill="hold">
                                          <p:stCondLst>
                                            <p:cond delay="0"/>
                                          </p:stCondLst>
                                        </p:cTn>
                                        <p:tgtEl>
                                          <p:spTgt spid="4">
                                            <p:txEl>
                                              <p:pRg st="8" end="8"/>
                                            </p:txEl>
                                          </p:spTgt>
                                        </p:tgtEl>
                                        <p:attrNameLst>
                                          <p:attrName>style.visibility</p:attrName>
                                        </p:attrNameLst>
                                      </p:cBhvr>
                                      <p:to>
                                        <p:strVal val="visible"/>
                                      </p:to>
                                    </p:set>
                                    <p:anim calcmode="lin" valueType="num">
                                      <p:cBhvr additive="base">
                                        <p:cTn id="70" dur="500" fill="hold"/>
                                        <p:tgtEl>
                                          <p:spTgt spid="4">
                                            <p:txEl>
                                              <p:pRg st="8" end="8"/>
                                            </p:txEl>
                                          </p:spTgt>
                                        </p:tgtEl>
                                        <p:attrNameLst>
                                          <p:attrName>ppt_x</p:attrName>
                                        </p:attrNameLst>
                                      </p:cBhvr>
                                      <p:tavLst>
                                        <p:tav tm="0">
                                          <p:val>
                                            <p:strVal val="#ppt_x"/>
                                          </p:val>
                                        </p:tav>
                                        <p:tav tm="100000">
                                          <p:val>
                                            <p:strVal val="#ppt_x"/>
                                          </p:val>
                                        </p:tav>
                                      </p:tavLst>
                                    </p:anim>
                                    <p:anim calcmode="lin" valueType="num">
                                      <p:cBhvr additive="base">
                                        <p:cTn id="71" dur="500" fill="hold"/>
                                        <p:tgtEl>
                                          <p:spTgt spid="4">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4" grpId="0" uiExpand="1" build="p"/>
      <p:bldP spid="6"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0" y="0"/>
            <a:ext cx="12192000" cy="6858001"/>
          </a:xfrm>
          <a:prstGeom prst="rect">
            <a:avLst/>
          </a:prstGeom>
        </p:spPr>
      </p:pic>
    </p:spTree>
    <p:extLst>
      <p:ext uri="{BB962C8B-B14F-4D97-AF65-F5344CB8AC3E}">
        <p14:creationId xmlns:p14="http://schemas.microsoft.com/office/powerpoint/2010/main" val="26374537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2545055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265152" cy="6858000"/>
          </a:xfrm>
          <a:prstGeom prst="rect">
            <a:avLst/>
          </a:prstGeom>
        </p:spPr>
      </p:pic>
    </p:spTree>
    <p:extLst>
      <p:ext uri="{BB962C8B-B14F-4D97-AF65-F5344CB8AC3E}">
        <p14:creationId xmlns:p14="http://schemas.microsoft.com/office/powerpoint/2010/main" val="70075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0" y="-1"/>
            <a:ext cx="12192000" cy="6858001"/>
          </a:xfrm>
          <a:prstGeom prst="rect">
            <a:avLst/>
          </a:prstGeom>
        </p:spPr>
      </p:pic>
    </p:spTree>
    <p:extLst>
      <p:ext uri="{BB962C8B-B14F-4D97-AF65-F5344CB8AC3E}">
        <p14:creationId xmlns:p14="http://schemas.microsoft.com/office/powerpoint/2010/main" val="32215976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0" y="1"/>
            <a:ext cx="12192000" cy="6858000"/>
          </a:xfrm>
          <a:prstGeom prst="rect">
            <a:avLst/>
          </a:prstGeom>
        </p:spPr>
      </p:pic>
    </p:spTree>
    <p:extLst>
      <p:ext uri="{BB962C8B-B14F-4D97-AF65-F5344CB8AC3E}">
        <p14:creationId xmlns:p14="http://schemas.microsoft.com/office/powerpoint/2010/main" val="7461591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0" y="1"/>
            <a:ext cx="12192000" cy="6858000"/>
          </a:xfrm>
          <a:prstGeom prst="rect">
            <a:avLst/>
          </a:prstGeom>
        </p:spPr>
      </p:pic>
    </p:spTree>
    <p:extLst>
      <p:ext uri="{BB962C8B-B14F-4D97-AF65-F5344CB8AC3E}">
        <p14:creationId xmlns:p14="http://schemas.microsoft.com/office/powerpoint/2010/main" val="37642497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0" y="-1"/>
            <a:ext cx="12192000" cy="6858001"/>
          </a:xfrm>
          <a:prstGeom prst="rect">
            <a:avLst/>
          </a:prstGeom>
        </p:spPr>
      </p:pic>
    </p:spTree>
    <p:extLst>
      <p:ext uri="{BB962C8B-B14F-4D97-AF65-F5344CB8AC3E}">
        <p14:creationId xmlns:p14="http://schemas.microsoft.com/office/powerpoint/2010/main" val="2286156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1065082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0" y="1"/>
            <a:ext cx="12192000" cy="6858000"/>
          </a:xfrm>
          <a:prstGeom prst="rect">
            <a:avLst/>
          </a:prstGeom>
        </p:spPr>
      </p:pic>
    </p:spTree>
    <p:extLst>
      <p:ext uri="{BB962C8B-B14F-4D97-AF65-F5344CB8AC3E}">
        <p14:creationId xmlns:p14="http://schemas.microsoft.com/office/powerpoint/2010/main" val="2777294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0" y="1"/>
            <a:ext cx="12192000" cy="6858000"/>
          </a:xfrm>
          <a:prstGeom prst="rect">
            <a:avLst/>
          </a:prstGeom>
        </p:spPr>
      </p:pic>
    </p:spTree>
    <p:extLst>
      <p:ext uri="{BB962C8B-B14F-4D97-AF65-F5344CB8AC3E}">
        <p14:creationId xmlns:p14="http://schemas.microsoft.com/office/powerpoint/2010/main" val="2342591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2"/>
          <p:cNvSpPr txBox="1">
            <a:spLocks/>
          </p:cNvSpPr>
          <p:nvPr/>
        </p:nvSpPr>
        <p:spPr>
          <a:xfrm>
            <a:off x="421908" y="234541"/>
            <a:ext cx="8534400" cy="55391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Wingdings" panose="05000000000000000000" pitchFamily="2" charset="2"/>
              <a:buChar char="Ø"/>
            </a:pPr>
            <a:r>
              <a:rPr lang="en-IN" dirty="0">
                <a:latin typeface="Algerian" panose="04020705040A02060702" pitchFamily="82" charset="0"/>
              </a:rPr>
              <a:t>   modules:-</a:t>
            </a:r>
          </a:p>
        </p:txBody>
      </p:sp>
      <p:sp>
        <p:nvSpPr>
          <p:cNvPr id="5" name="Text Placeholder 3"/>
          <p:cNvSpPr txBox="1">
            <a:spLocks/>
          </p:cNvSpPr>
          <p:nvPr/>
        </p:nvSpPr>
        <p:spPr>
          <a:xfrm>
            <a:off x="965079" y="1015634"/>
            <a:ext cx="9609137" cy="5561012"/>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Wingdings" panose="05000000000000000000" pitchFamily="2" charset="2"/>
              <a:buChar char="v"/>
            </a:pPr>
            <a:r>
              <a:rPr lang="en-US" dirty="0"/>
              <a:t>  Admin Module:-</a:t>
            </a:r>
          </a:p>
          <a:p>
            <a:pPr marL="914400" lvl="2" indent="0">
              <a:buNone/>
            </a:pPr>
            <a:r>
              <a:rPr lang="en-US" sz="2100" dirty="0"/>
              <a:t>Admin can manage course.</a:t>
            </a:r>
          </a:p>
          <a:p>
            <a:pPr marL="914400" lvl="2" indent="0">
              <a:buNone/>
            </a:pPr>
            <a:r>
              <a:rPr lang="en-US" sz="2100" dirty="0"/>
              <a:t>Admin can manage semester.</a:t>
            </a:r>
          </a:p>
          <a:p>
            <a:pPr marL="914400" lvl="2" indent="0">
              <a:buNone/>
            </a:pPr>
            <a:r>
              <a:rPr lang="en-US" sz="2100" dirty="0"/>
              <a:t>Admin can manage subject.</a:t>
            </a:r>
          </a:p>
          <a:p>
            <a:pPr marL="914400" lvl="2" indent="0">
              <a:buNone/>
            </a:pPr>
            <a:r>
              <a:rPr lang="en-US" sz="2100" dirty="0"/>
              <a:t>Admin can manage teacher.</a:t>
            </a:r>
          </a:p>
          <a:p>
            <a:pPr marL="914400" lvl="2" indent="0">
              <a:buNone/>
            </a:pPr>
            <a:r>
              <a:rPr lang="en-US" sz="2100" dirty="0"/>
              <a:t>Admin can manage Allotment subject semester wise.</a:t>
            </a:r>
          </a:p>
          <a:p>
            <a:pPr marL="914400" lvl="2" indent="0">
              <a:buNone/>
            </a:pPr>
            <a:r>
              <a:rPr lang="en-US" sz="2100" dirty="0"/>
              <a:t>Admin can show different types of data.</a:t>
            </a:r>
          </a:p>
          <a:p>
            <a:pPr marL="914400" lvl="2" indent="0">
              <a:buNone/>
            </a:pPr>
            <a:r>
              <a:rPr lang="en-US" dirty="0"/>
              <a:t>	</a:t>
            </a:r>
            <a:endParaRPr lang="en-IN" dirty="0"/>
          </a:p>
          <a:p>
            <a:pPr marL="285750" indent="-285750">
              <a:buFont typeface="Wingdings" panose="05000000000000000000" pitchFamily="2" charset="2"/>
              <a:buChar char="v"/>
            </a:pPr>
            <a:r>
              <a:rPr lang="en-US" dirty="0"/>
              <a:t>  Teacher Module:-</a:t>
            </a:r>
          </a:p>
          <a:p>
            <a:pPr marL="914400" lvl="2" indent="0">
              <a:buNone/>
            </a:pPr>
            <a:r>
              <a:rPr lang="en-US" sz="2100" dirty="0"/>
              <a:t>Teacher can manage Attendance like </a:t>
            </a:r>
            <a:r>
              <a:rPr lang="en-US" sz="2100" dirty="0" err="1"/>
              <a:t>insert,update</a:t>
            </a:r>
            <a:r>
              <a:rPr lang="en-US" sz="2100" dirty="0"/>
              <a:t>.</a:t>
            </a:r>
          </a:p>
          <a:p>
            <a:pPr marL="914400" lvl="2" indent="0">
              <a:buNone/>
            </a:pPr>
            <a:r>
              <a:rPr lang="en-US" sz="2100" dirty="0"/>
              <a:t>Teacher can manage lecture information.</a:t>
            </a:r>
          </a:p>
          <a:p>
            <a:pPr marL="914400" lvl="2" indent="0">
              <a:buNone/>
            </a:pPr>
            <a:r>
              <a:rPr lang="en-US" sz="2100" dirty="0"/>
              <a:t>Teacher can generate Assignment.</a:t>
            </a:r>
          </a:p>
          <a:p>
            <a:pPr marL="914400" lvl="2" indent="0">
              <a:buNone/>
            </a:pPr>
            <a:r>
              <a:rPr lang="en-US" sz="2100" dirty="0"/>
              <a:t>Teacher can generate question bank.</a:t>
            </a:r>
          </a:p>
          <a:p>
            <a:pPr marL="914400" lvl="2" indent="0">
              <a:buNone/>
            </a:pPr>
            <a:endParaRPr lang="en-US" dirty="0"/>
          </a:p>
          <a:p>
            <a:pPr marL="285750" indent="-285750">
              <a:buFont typeface="Wingdings" panose="05000000000000000000" pitchFamily="2" charset="2"/>
              <a:buChar char="v"/>
            </a:pPr>
            <a:r>
              <a:rPr lang="en-US" dirty="0"/>
              <a:t>  Student’s Module:-</a:t>
            </a:r>
          </a:p>
          <a:p>
            <a:pPr marL="914400" lvl="2" indent="0">
              <a:buNone/>
            </a:pPr>
            <a:r>
              <a:rPr lang="en-US" sz="2100" dirty="0"/>
              <a:t>Student’s can view attendance reports.</a:t>
            </a:r>
          </a:p>
          <a:p>
            <a:pPr marL="914400" lvl="2" indent="0">
              <a:buNone/>
            </a:pPr>
            <a:r>
              <a:rPr lang="en-US" sz="2100" dirty="0"/>
              <a:t>Student’s can submit assignment.</a:t>
            </a:r>
          </a:p>
          <a:p>
            <a:pPr marL="914400" lvl="2" indent="0">
              <a:buNone/>
            </a:pPr>
            <a:r>
              <a:rPr lang="en-US" sz="2100" dirty="0"/>
              <a:t>Student’s can give the exam online.</a:t>
            </a:r>
          </a:p>
          <a:p>
            <a:pPr marL="914400" lvl="2" indent="0">
              <a:buNone/>
            </a:pPr>
            <a:br>
              <a:rPr lang="en-US" dirty="0"/>
            </a:br>
            <a:br>
              <a:rPr lang="en-US" dirty="0"/>
            </a:br>
            <a:endParaRPr lang="en-US" dirty="0"/>
          </a:p>
        </p:txBody>
      </p:sp>
    </p:spTree>
    <p:extLst>
      <p:ext uri="{BB962C8B-B14F-4D97-AF65-F5344CB8AC3E}">
        <p14:creationId xmlns:p14="http://schemas.microsoft.com/office/powerpoint/2010/main" val="175844713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fade">
                                      <p:cBhvr>
                                        <p:cTn id="12" dur="1000"/>
                                        <p:tgtEl>
                                          <p:spTgt spid="5">
                                            <p:txEl>
                                              <p:pRg st="0" end="0"/>
                                            </p:txEl>
                                          </p:spTgt>
                                        </p:tgtEl>
                                      </p:cBhvr>
                                    </p:animEffect>
                                    <p:anim calcmode="lin" valueType="num">
                                      <p:cBhvr>
                                        <p:cTn id="13"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nodeType="clickEffect">
                                  <p:stCondLst>
                                    <p:cond delay="0"/>
                                  </p:stCondLst>
                                  <p:childTnLst>
                                    <p:set>
                                      <p:cBhvr>
                                        <p:cTn id="18" dur="1" fill="hold">
                                          <p:stCondLst>
                                            <p:cond delay="0"/>
                                          </p:stCondLst>
                                        </p:cTn>
                                        <p:tgtEl>
                                          <p:spTgt spid="5">
                                            <p:txEl>
                                              <p:pRg st="1" end="1"/>
                                            </p:txEl>
                                          </p:spTgt>
                                        </p:tgtEl>
                                        <p:attrNameLst>
                                          <p:attrName>style.visibility</p:attrName>
                                        </p:attrNameLst>
                                      </p:cBhvr>
                                      <p:to>
                                        <p:strVal val="visible"/>
                                      </p:to>
                                    </p:set>
                                    <p:animEffect transition="in" filter="wipe(down)">
                                      <p:cBhvr>
                                        <p:cTn id="19" dur="500"/>
                                        <p:tgtEl>
                                          <p:spTgt spid="5">
                                            <p:txEl>
                                              <p:pRg st="1" end="1"/>
                                            </p:txEl>
                                          </p:spTgt>
                                        </p:tgtEl>
                                      </p:cBhvr>
                                    </p:animEffect>
                                  </p:childTnLst>
                                </p:cTn>
                              </p:par>
                              <p:par>
                                <p:cTn id="20" presetID="22" presetClass="entr" presetSubtype="4" fill="hold" nodeType="withEffect">
                                  <p:stCondLst>
                                    <p:cond delay="0"/>
                                  </p:stCondLst>
                                  <p:childTnLst>
                                    <p:set>
                                      <p:cBhvr>
                                        <p:cTn id="21" dur="1" fill="hold">
                                          <p:stCondLst>
                                            <p:cond delay="0"/>
                                          </p:stCondLst>
                                        </p:cTn>
                                        <p:tgtEl>
                                          <p:spTgt spid="5">
                                            <p:txEl>
                                              <p:pRg st="2" end="2"/>
                                            </p:txEl>
                                          </p:spTgt>
                                        </p:tgtEl>
                                        <p:attrNameLst>
                                          <p:attrName>style.visibility</p:attrName>
                                        </p:attrNameLst>
                                      </p:cBhvr>
                                      <p:to>
                                        <p:strVal val="visible"/>
                                      </p:to>
                                    </p:set>
                                    <p:animEffect transition="in" filter="wipe(down)">
                                      <p:cBhvr>
                                        <p:cTn id="22" dur="500"/>
                                        <p:tgtEl>
                                          <p:spTgt spid="5">
                                            <p:txEl>
                                              <p:pRg st="2" end="2"/>
                                            </p:txEl>
                                          </p:spTgt>
                                        </p:tgtEl>
                                      </p:cBhvr>
                                    </p:animEffect>
                                  </p:childTnLst>
                                </p:cTn>
                              </p:par>
                              <p:par>
                                <p:cTn id="23" presetID="22" presetClass="entr" presetSubtype="4" fill="hold" nodeType="with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animEffect transition="in" filter="wipe(down)">
                                      <p:cBhvr>
                                        <p:cTn id="25" dur="500"/>
                                        <p:tgtEl>
                                          <p:spTgt spid="5">
                                            <p:txEl>
                                              <p:pRg st="3" end="3"/>
                                            </p:txEl>
                                          </p:spTgt>
                                        </p:tgtEl>
                                      </p:cBhvr>
                                    </p:animEffect>
                                  </p:childTnLst>
                                </p:cTn>
                              </p:par>
                              <p:par>
                                <p:cTn id="26" presetID="22" presetClass="entr" presetSubtype="4" fill="hold" nodeType="withEffect">
                                  <p:stCondLst>
                                    <p:cond delay="0"/>
                                  </p:stCondLst>
                                  <p:childTnLst>
                                    <p:set>
                                      <p:cBhvr>
                                        <p:cTn id="27" dur="1" fill="hold">
                                          <p:stCondLst>
                                            <p:cond delay="0"/>
                                          </p:stCondLst>
                                        </p:cTn>
                                        <p:tgtEl>
                                          <p:spTgt spid="5">
                                            <p:txEl>
                                              <p:pRg st="4" end="4"/>
                                            </p:txEl>
                                          </p:spTgt>
                                        </p:tgtEl>
                                        <p:attrNameLst>
                                          <p:attrName>style.visibility</p:attrName>
                                        </p:attrNameLst>
                                      </p:cBhvr>
                                      <p:to>
                                        <p:strVal val="visible"/>
                                      </p:to>
                                    </p:set>
                                    <p:animEffect transition="in" filter="wipe(down)">
                                      <p:cBhvr>
                                        <p:cTn id="28" dur="500"/>
                                        <p:tgtEl>
                                          <p:spTgt spid="5">
                                            <p:txEl>
                                              <p:pRg st="4" end="4"/>
                                            </p:txEl>
                                          </p:spTgt>
                                        </p:tgtEl>
                                      </p:cBhvr>
                                    </p:animEffect>
                                  </p:childTnLst>
                                </p:cTn>
                              </p:par>
                              <p:par>
                                <p:cTn id="29" presetID="22" presetClass="entr" presetSubtype="4" fill="hold" nodeType="withEffect">
                                  <p:stCondLst>
                                    <p:cond delay="0"/>
                                  </p:stCondLst>
                                  <p:childTnLst>
                                    <p:set>
                                      <p:cBhvr>
                                        <p:cTn id="30" dur="1" fill="hold">
                                          <p:stCondLst>
                                            <p:cond delay="0"/>
                                          </p:stCondLst>
                                        </p:cTn>
                                        <p:tgtEl>
                                          <p:spTgt spid="5">
                                            <p:txEl>
                                              <p:pRg st="5" end="5"/>
                                            </p:txEl>
                                          </p:spTgt>
                                        </p:tgtEl>
                                        <p:attrNameLst>
                                          <p:attrName>style.visibility</p:attrName>
                                        </p:attrNameLst>
                                      </p:cBhvr>
                                      <p:to>
                                        <p:strVal val="visible"/>
                                      </p:to>
                                    </p:set>
                                    <p:animEffect transition="in" filter="wipe(down)">
                                      <p:cBhvr>
                                        <p:cTn id="31" dur="500"/>
                                        <p:tgtEl>
                                          <p:spTgt spid="5">
                                            <p:txEl>
                                              <p:pRg st="5" end="5"/>
                                            </p:txEl>
                                          </p:spTgt>
                                        </p:tgtEl>
                                      </p:cBhvr>
                                    </p:animEffect>
                                  </p:childTnLst>
                                </p:cTn>
                              </p:par>
                              <p:par>
                                <p:cTn id="32" presetID="22" presetClass="entr" presetSubtype="4" fill="hold" nodeType="withEffect">
                                  <p:stCondLst>
                                    <p:cond delay="0"/>
                                  </p:stCondLst>
                                  <p:childTnLst>
                                    <p:set>
                                      <p:cBhvr>
                                        <p:cTn id="33" dur="1" fill="hold">
                                          <p:stCondLst>
                                            <p:cond delay="0"/>
                                          </p:stCondLst>
                                        </p:cTn>
                                        <p:tgtEl>
                                          <p:spTgt spid="5">
                                            <p:txEl>
                                              <p:pRg st="6" end="6"/>
                                            </p:txEl>
                                          </p:spTgt>
                                        </p:tgtEl>
                                        <p:attrNameLst>
                                          <p:attrName>style.visibility</p:attrName>
                                        </p:attrNameLst>
                                      </p:cBhvr>
                                      <p:to>
                                        <p:strVal val="visible"/>
                                      </p:to>
                                    </p:set>
                                    <p:animEffect transition="in" filter="wipe(down)">
                                      <p:cBhvr>
                                        <p:cTn id="34" dur="500"/>
                                        <p:tgtEl>
                                          <p:spTgt spid="5">
                                            <p:txEl>
                                              <p:pRg st="6" end="6"/>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nodeType="clickEffect">
                                  <p:stCondLst>
                                    <p:cond delay="0"/>
                                  </p:stCondLst>
                                  <p:childTnLst>
                                    <p:set>
                                      <p:cBhvr>
                                        <p:cTn id="38" dur="1" fill="hold">
                                          <p:stCondLst>
                                            <p:cond delay="0"/>
                                          </p:stCondLst>
                                        </p:cTn>
                                        <p:tgtEl>
                                          <p:spTgt spid="5">
                                            <p:txEl>
                                              <p:pRg st="8" end="8"/>
                                            </p:txEl>
                                          </p:spTgt>
                                        </p:tgtEl>
                                        <p:attrNameLst>
                                          <p:attrName>style.visibility</p:attrName>
                                        </p:attrNameLst>
                                      </p:cBhvr>
                                      <p:to>
                                        <p:strVal val="visible"/>
                                      </p:to>
                                    </p:set>
                                    <p:animEffect transition="in" filter="fade">
                                      <p:cBhvr>
                                        <p:cTn id="39" dur="1000"/>
                                        <p:tgtEl>
                                          <p:spTgt spid="5">
                                            <p:txEl>
                                              <p:pRg st="8" end="8"/>
                                            </p:txEl>
                                          </p:spTgt>
                                        </p:tgtEl>
                                      </p:cBhvr>
                                    </p:animEffect>
                                    <p:anim calcmode="lin" valueType="num">
                                      <p:cBhvr>
                                        <p:cTn id="40" dur="1000" fill="hold"/>
                                        <p:tgtEl>
                                          <p:spTgt spid="5">
                                            <p:txEl>
                                              <p:pRg st="8" end="8"/>
                                            </p:txEl>
                                          </p:spTgt>
                                        </p:tgtEl>
                                        <p:attrNameLst>
                                          <p:attrName>ppt_x</p:attrName>
                                        </p:attrNameLst>
                                      </p:cBhvr>
                                      <p:tavLst>
                                        <p:tav tm="0">
                                          <p:val>
                                            <p:strVal val="#ppt_x"/>
                                          </p:val>
                                        </p:tav>
                                        <p:tav tm="100000">
                                          <p:val>
                                            <p:strVal val="#ppt_x"/>
                                          </p:val>
                                        </p:tav>
                                      </p:tavLst>
                                    </p:anim>
                                    <p:anim calcmode="lin" valueType="num">
                                      <p:cBhvr>
                                        <p:cTn id="41" dur="1000" fill="hold"/>
                                        <p:tgtEl>
                                          <p:spTgt spid="5">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22" presetClass="entr" presetSubtype="4" fill="hold" nodeType="clickEffect">
                                  <p:stCondLst>
                                    <p:cond delay="0"/>
                                  </p:stCondLst>
                                  <p:childTnLst>
                                    <p:set>
                                      <p:cBhvr>
                                        <p:cTn id="45" dur="1" fill="hold">
                                          <p:stCondLst>
                                            <p:cond delay="0"/>
                                          </p:stCondLst>
                                        </p:cTn>
                                        <p:tgtEl>
                                          <p:spTgt spid="5">
                                            <p:txEl>
                                              <p:pRg st="9" end="9"/>
                                            </p:txEl>
                                          </p:spTgt>
                                        </p:tgtEl>
                                        <p:attrNameLst>
                                          <p:attrName>style.visibility</p:attrName>
                                        </p:attrNameLst>
                                      </p:cBhvr>
                                      <p:to>
                                        <p:strVal val="visible"/>
                                      </p:to>
                                    </p:set>
                                    <p:animEffect transition="in" filter="wipe(down)">
                                      <p:cBhvr>
                                        <p:cTn id="46" dur="500"/>
                                        <p:tgtEl>
                                          <p:spTgt spid="5">
                                            <p:txEl>
                                              <p:pRg st="9" end="9"/>
                                            </p:txEl>
                                          </p:spTgt>
                                        </p:tgtEl>
                                      </p:cBhvr>
                                    </p:animEffect>
                                  </p:childTnLst>
                                </p:cTn>
                              </p:par>
                              <p:par>
                                <p:cTn id="47" presetID="22" presetClass="entr" presetSubtype="4" fill="hold" nodeType="withEffect">
                                  <p:stCondLst>
                                    <p:cond delay="0"/>
                                  </p:stCondLst>
                                  <p:childTnLst>
                                    <p:set>
                                      <p:cBhvr>
                                        <p:cTn id="48" dur="1" fill="hold">
                                          <p:stCondLst>
                                            <p:cond delay="0"/>
                                          </p:stCondLst>
                                        </p:cTn>
                                        <p:tgtEl>
                                          <p:spTgt spid="5">
                                            <p:txEl>
                                              <p:pRg st="10" end="10"/>
                                            </p:txEl>
                                          </p:spTgt>
                                        </p:tgtEl>
                                        <p:attrNameLst>
                                          <p:attrName>style.visibility</p:attrName>
                                        </p:attrNameLst>
                                      </p:cBhvr>
                                      <p:to>
                                        <p:strVal val="visible"/>
                                      </p:to>
                                    </p:set>
                                    <p:animEffect transition="in" filter="wipe(down)">
                                      <p:cBhvr>
                                        <p:cTn id="49" dur="500"/>
                                        <p:tgtEl>
                                          <p:spTgt spid="5">
                                            <p:txEl>
                                              <p:pRg st="10" end="10"/>
                                            </p:txEl>
                                          </p:spTgt>
                                        </p:tgtEl>
                                      </p:cBhvr>
                                    </p:animEffect>
                                  </p:childTnLst>
                                </p:cTn>
                              </p:par>
                              <p:par>
                                <p:cTn id="50" presetID="22" presetClass="entr" presetSubtype="4" fill="hold" nodeType="withEffect">
                                  <p:stCondLst>
                                    <p:cond delay="0"/>
                                  </p:stCondLst>
                                  <p:childTnLst>
                                    <p:set>
                                      <p:cBhvr>
                                        <p:cTn id="51" dur="1" fill="hold">
                                          <p:stCondLst>
                                            <p:cond delay="0"/>
                                          </p:stCondLst>
                                        </p:cTn>
                                        <p:tgtEl>
                                          <p:spTgt spid="5">
                                            <p:txEl>
                                              <p:pRg st="11" end="11"/>
                                            </p:txEl>
                                          </p:spTgt>
                                        </p:tgtEl>
                                        <p:attrNameLst>
                                          <p:attrName>style.visibility</p:attrName>
                                        </p:attrNameLst>
                                      </p:cBhvr>
                                      <p:to>
                                        <p:strVal val="visible"/>
                                      </p:to>
                                    </p:set>
                                    <p:animEffect transition="in" filter="wipe(down)">
                                      <p:cBhvr>
                                        <p:cTn id="52" dur="500"/>
                                        <p:tgtEl>
                                          <p:spTgt spid="5">
                                            <p:txEl>
                                              <p:pRg st="11" end="11"/>
                                            </p:txEl>
                                          </p:spTgt>
                                        </p:tgtEl>
                                      </p:cBhvr>
                                    </p:animEffect>
                                  </p:childTnLst>
                                </p:cTn>
                              </p:par>
                              <p:par>
                                <p:cTn id="53" presetID="22" presetClass="entr" presetSubtype="4" fill="hold" nodeType="withEffect">
                                  <p:stCondLst>
                                    <p:cond delay="0"/>
                                  </p:stCondLst>
                                  <p:childTnLst>
                                    <p:set>
                                      <p:cBhvr>
                                        <p:cTn id="54" dur="1" fill="hold">
                                          <p:stCondLst>
                                            <p:cond delay="0"/>
                                          </p:stCondLst>
                                        </p:cTn>
                                        <p:tgtEl>
                                          <p:spTgt spid="5">
                                            <p:txEl>
                                              <p:pRg st="12" end="12"/>
                                            </p:txEl>
                                          </p:spTgt>
                                        </p:tgtEl>
                                        <p:attrNameLst>
                                          <p:attrName>style.visibility</p:attrName>
                                        </p:attrNameLst>
                                      </p:cBhvr>
                                      <p:to>
                                        <p:strVal val="visible"/>
                                      </p:to>
                                    </p:set>
                                    <p:animEffect transition="in" filter="wipe(down)">
                                      <p:cBhvr>
                                        <p:cTn id="55" dur="500"/>
                                        <p:tgtEl>
                                          <p:spTgt spid="5">
                                            <p:txEl>
                                              <p:pRg st="12" end="12"/>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42" presetClass="entr" presetSubtype="0" fill="hold" nodeType="clickEffect">
                                  <p:stCondLst>
                                    <p:cond delay="0"/>
                                  </p:stCondLst>
                                  <p:childTnLst>
                                    <p:set>
                                      <p:cBhvr>
                                        <p:cTn id="59" dur="1" fill="hold">
                                          <p:stCondLst>
                                            <p:cond delay="0"/>
                                          </p:stCondLst>
                                        </p:cTn>
                                        <p:tgtEl>
                                          <p:spTgt spid="5">
                                            <p:txEl>
                                              <p:pRg st="14" end="14"/>
                                            </p:txEl>
                                          </p:spTgt>
                                        </p:tgtEl>
                                        <p:attrNameLst>
                                          <p:attrName>style.visibility</p:attrName>
                                        </p:attrNameLst>
                                      </p:cBhvr>
                                      <p:to>
                                        <p:strVal val="visible"/>
                                      </p:to>
                                    </p:set>
                                    <p:animEffect transition="in" filter="fade">
                                      <p:cBhvr>
                                        <p:cTn id="60" dur="1000"/>
                                        <p:tgtEl>
                                          <p:spTgt spid="5">
                                            <p:txEl>
                                              <p:pRg st="14" end="14"/>
                                            </p:txEl>
                                          </p:spTgt>
                                        </p:tgtEl>
                                      </p:cBhvr>
                                    </p:animEffect>
                                    <p:anim calcmode="lin" valueType="num">
                                      <p:cBhvr>
                                        <p:cTn id="61" dur="1000" fill="hold"/>
                                        <p:tgtEl>
                                          <p:spTgt spid="5">
                                            <p:txEl>
                                              <p:pRg st="14" end="14"/>
                                            </p:txEl>
                                          </p:spTgt>
                                        </p:tgtEl>
                                        <p:attrNameLst>
                                          <p:attrName>ppt_x</p:attrName>
                                        </p:attrNameLst>
                                      </p:cBhvr>
                                      <p:tavLst>
                                        <p:tav tm="0">
                                          <p:val>
                                            <p:strVal val="#ppt_x"/>
                                          </p:val>
                                        </p:tav>
                                        <p:tav tm="100000">
                                          <p:val>
                                            <p:strVal val="#ppt_x"/>
                                          </p:val>
                                        </p:tav>
                                      </p:tavLst>
                                    </p:anim>
                                    <p:anim calcmode="lin" valueType="num">
                                      <p:cBhvr>
                                        <p:cTn id="62" dur="1000" fill="hold"/>
                                        <p:tgtEl>
                                          <p:spTgt spid="5">
                                            <p:txEl>
                                              <p:pRg st="14" end="14"/>
                                            </p:txEl>
                                          </p:spTgt>
                                        </p:tgtEl>
                                        <p:attrNameLst>
                                          <p:attrName>ppt_y</p:attrName>
                                        </p:attrNameLst>
                                      </p:cBhvr>
                                      <p:tavLst>
                                        <p:tav tm="0">
                                          <p:val>
                                            <p:strVal val="#ppt_y+.1"/>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2" presetClass="entr" presetSubtype="4" fill="hold" nodeType="clickEffect">
                                  <p:stCondLst>
                                    <p:cond delay="0"/>
                                  </p:stCondLst>
                                  <p:childTnLst>
                                    <p:set>
                                      <p:cBhvr>
                                        <p:cTn id="66" dur="1" fill="hold">
                                          <p:stCondLst>
                                            <p:cond delay="0"/>
                                          </p:stCondLst>
                                        </p:cTn>
                                        <p:tgtEl>
                                          <p:spTgt spid="5">
                                            <p:txEl>
                                              <p:pRg st="15" end="15"/>
                                            </p:txEl>
                                          </p:spTgt>
                                        </p:tgtEl>
                                        <p:attrNameLst>
                                          <p:attrName>style.visibility</p:attrName>
                                        </p:attrNameLst>
                                      </p:cBhvr>
                                      <p:to>
                                        <p:strVal val="visible"/>
                                      </p:to>
                                    </p:set>
                                    <p:animEffect transition="in" filter="wipe(down)">
                                      <p:cBhvr>
                                        <p:cTn id="67" dur="500"/>
                                        <p:tgtEl>
                                          <p:spTgt spid="5">
                                            <p:txEl>
                                              <p:pRg st="15" end="15"/>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4" fill="hold" nodeType="clickEffect">
                                  <p:stCondLst>
                                    <p:cond delay="0"/>
                                  </p:stCondLst>
                                  <p:childTnLst>
                                    <p:set>
                                      <p:cBhvr>
                                        <p:cTn id="71" dur="1" fill="hold">
                                          <p:stCondLst>
                                            <p:cond delay="0"/>
                                          </p:stCondLst>
                                        </p:cTn>
                                        <p:tgtEl>
                                          <p:spTgt spid="5">
                                            <p:txEl>
                                              <p:pRg st="16" end="16"/>
                                            </p:txEl>
                                          </p:spTgt>
                                        </p:tgtEl>
                                        <p:attrNameLst>
                                          <p:attrName>style.visibility</p:attrName>
                                        </p:attrNameLst>
                                      </p:cBhvr>
                                      <p:to>
                                        <p:strVal val="visible"/>
                                      </p:to>
                                    </p:set>
                                    <p:animEffect transition="in" filter="wipe(down)">
                                      <p:cBhvr>
                                        <p:cTn id="72" dur="500"/>
                                        <p:tgtEl>
                                          <p:spTgt spid="5">
                                            <p:txEl>
                                              <p:pRg st="16" end="16"/>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4" fill="hold" nodeType="clickEffect">
                                  <p:stCondLst>
                                    <p:cond delay="0"/>
                                  </p:stCondLst>
                                  <p:childTnLst>
                                    <p:set>
                                      <p:cBhvr>
                                        <p:cTn id="76" dur="1" fill="hold">
                                          <p:stCondLst>
                                            <p:cond delay="0"/>
                                          </p:stCondLst>
                                        </p:cTn>
                                        <p:tgtEl>
                                          <p:spTgt spid="5">
                                            <p:txEl>
                                              <p:pRg st="17" end="17"/>
                                            </p:txEl>
                                          </p:spTgt>
                                        </p:tgtEl>
                                        <p:attrNameLst>
                                          <p:attrName>style.visibility</p:attrName>
                                        </p:attrNameLst>
                                      </p:cBhvr>
                                      <p:to>
                                        <p:strVal val="visible"/>
                                      </p:to>
                                    </p:set>
                                    <p:animEffect transition="in" filter="wipe(down)">
                                      <p:cBhvr>
                                        <p:cTn id="77" dur="500"/>
                                        <p:tgtEl>
                                          <p:spTgt spid="5">
                                            <p:txEl>
                                              <p:pRg st="17" end="17"/>
                                            </p:txEl>
                                          </p:spTgt>
                                        </p:tgtEl>
                                      </p:cBhvr>
                                    </p:animEffect>
                                  </p:childTnLst>
                                </p:cTn>
                              </p:par>
                              <p:par>
                                <p:cTn id="78" presetID="22" presetClass="entr" presetSubtype="4" fill="hold" nodeType="withEffect">
                                  <p:stCondLst>
                                    <p:cond delay="0"/>
                                  </p:stCondLst>
                                  <p:childTnLst>
                                    <p:set>
                                      <p:cBhvr>
                                        <p:cTn id="79" dur="1" fill="hold">
                                          <p:stCondLst>
                                            <p:cond delay="0"/>
                                          </p:stCondLst>
                                        </p:cTn>
                                        <p:tgtEl>
                                          <p:spTgt spid="5">
                                            <p:txEl>
                                              <p:pRg st="18" end="18"/>
                                            </p:txEl>
                                          </p:spTgt>
                                        </p:tgtEl>
                                        <p:attrNameLst>
                                          <p:attrName>style.visibility</p:attrName>
                                        </p:attrNameLst>
                                      </p:cBhvr>
                                      <p:to>
                                        <p:strVal val="visible"/>
                                      </p:to>
                                    </p:set>
                                    <p:animEffect transition="in" filter="wipe(down)">
                                      <p:cBhvr>
                                        <p:cTn id="80" dur="500"/>
                                        <p:tgtEl>
                                          <p:spTgt spid="5">
                                            <p:txEl>
                                              <p:pRg st="18" end="1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0" y="-1"/>
            <a:ext cx="12192000" cy="6858001"/>
          </a:xfrm>
          <a:prstGeom prst="rect">
            <a:avLst/>
          </a:prstGeom>
        </p:spPr>
      </p:pic>
    </p:spTree>
    <p:extLst>
      <p:ext uri="{BB962C8B-B14F-4D97-AF65-F5344CB8AC3E}">
        <p14:creationId xmlns:p14="http://schemas.microsoft.com/office/powerpoint/2010/main" val="19246612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73152"/>
            <a:ext cx="12192000" cy="6931152"/>
          </a:xfrm>
          <a:prstGeom prst="rect">
            <a:avLst/>
          </a:prstGeom>
        </p:spPr>
      </p:pic>
    </p:spTree>
    <p:extLst>
      <p:ext uri="{BB962C8B-B14F-4D97-AF65-F5344CB8AC3E}">
        <p14:creationId xmlns:p14="http://schemas.microsoft.com/office/powerpoint/2010/main" val="34277560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
            <a:ext cx="12192000" cy="6857999"/>
          </a:xfrm>
          <a:prstGeom prst="rect">
            <a:avLst/>
          </a:prstGeom>
        </p:spPr>
      </p:pic>
    </p:spTree>
    <p:extLst>
      <p:ext uri="{BB962C8B-B14F-4D97-AF65-F5344CB8AC3E}">
        <p14:creationId xmlns:p14="http://schemas.microsoft.com/office/powerpoint/2010/main" val="265761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1111827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
            <a:ext cx="12192000" cy="6858001"/>
          </a:xfrm>
          <a:prstGeom prst="rect">
            <a:avLst/>
          </a:prstGeom>
        </p:spPr>
      </p:pic>
    </p:spTree>
    <p:extLst>
      <p:ext uri="{BB962C8B-B14F-4D97-AF65-F5344CB8AC3E}">
        <p14:creationId xmlns:p14="http://schemas.microsoft.com/office/powerpoint/2010/main" val="610168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
            <a:ext cx="12192000" cy="6858000"/>
          </a:xfrm>
          <a:prstGeom prst="rect">
            <a:avLst/>
          </a:prstGeom>
        </p:spPr>
      </p:pic>
    </p:spTree>
    <p:extLst>
      <p:ext uri="{BB962C8B-B14F-4D97-AF65-F5344CB8AC3E}">
        <p14:creationId xmlns:p14="http://schemas.microsoft.com/office/powerpoint/2010/main" val="781014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
            <a:ext cx="12192000" cy="6858000"/>
          </a:xfrm>
          <a:prstGeom prst="rect">
            <a:avLst/>
          </a:prstGeom>
        </p:spPr>
      </p:pic>
    </p:spTree>
    <p:extLst>
      <p:ext uri="{BB962C8B-B14F-4D97-AF65-F5344CB8AC3E}">
        <p14:creationId xmlns:p14="http://schemas.microsoft.com/office/powerpoint/2010/main" val="2195321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917064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90851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
            <a:ext cx="12192000" cy="6858001"/>
          </a:xfrm>
          <a:prstGeom prst="rect">
            <a:avLst/>
          </a:prstGeom>
        </p:spPr>
      </p:pic>
    </p:spTree>
    <p:extLst>
      <p:ext uri="{BB962C8B-B14F-4D97-AF65-F5344CB8AC3E}">
        <p14:creationId xmlns:p14="http://schemas.microsoft.com/office/powerpoint/2010/main" val="111703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2"/>
          <p:cNvSpPr txBox="1">
            <a:spLocks/>
          </p:cNvSpPr>
          <p:nvPr/>
        </p:nvSpPr>
        <p:spPr>
          <a:xfrm>
            <a:off x="240933" y="243254"/>
            <a:ext cx="8534400" cy="501161"/>
          </a:xfrm>
          <a:prstGeom prst="rect">
            <a:avLst/>
          </a:prstGeom>
        </p:spPr>
        <p:txBody>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342900" indent="-342900">
              <a:buFont typeface="Wingdings" panose="05000000000000000000" pitchFamily="2" charset="2"/>
              <a:buChar char="Ø"/>
            </a:pPr>
            <a:r>
              <a:rPr lang="en-IN" dirty="0">
                <a:latin typeface="Algerian" panose="04020705040A02060702" pitchFamily="82" charset="0"/>
              </a:rPr>
              <a:t>   scope of project:-</a:t>
            </a:r>
          </a:p>
        </p:txBody>
      </p:sp>
      <p:sp>
        <p:nvSpPr>
          <p:cNvPr id="3" name="Text Placeholder 3"/>
          <p:cNvSpPr txBox="1">
            <a:spLocks/>
          </p:cNvSpPr>
          <p:nvPr/>
        </p:nvSpPr>
        <p:spPr>
          <a:xfrm>
            <a:off x="723900" y="1103025"/>
            <a:ext cx="9609670" cy="3354676"/>
          </a:xfrm>
          <a:prstGeom prst="rect">
            <a:avLst/>
          </a:prstGeom>
        </p:spPr>
        <p:txBody>
          <a:bodyPr>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285750" indent="-285750">
              <a:buFont typeface="Wingdings" panose="05000000000000000000" pitchFamily="2" charset="2"/>
              <a:buChar char="v"/>
            </a:pPr>
            <a:r>
              <a:rPr lang="en-US" sz="2100" dirty="0"/>
              <a:t> Implementing secure login and role-based access for admin, </a:t>
            </a:r>
            <a:r>
              <a:rPr lang="en-US" sz="2100" dirty="0" err="1"/>
              <a:t>teachers,Students</a:t>
            </a:r>
            <a:r>
              <a:rPr lang="en-US" sz="2100" dirty="0"/>
              <a:t>.</a:t>
            </a:r>
          </a:p>
          <a:p>
            <a:pPr marL="285750" indent="-285750">
              <a:buFont typeface="Wingdings" panose="05000000000000000000" pitchFamily="2" charset="2"/>
              <a:buChar char="v"/>
            </a:pPr>
            <a:r>
              <a:rPr lang="en-US" sz="2100" dirty="0"/>
              <a:t>When admin login is capable for handling all the web page                                                                               information i.e., Course Entry Page, Semester Entry Page, Subject Entry Page, Lecturer Entry Page, Subject allotment Entry Page, Generate Roll number.</a:t>
            </a:r>
          </a:p>
          <a:p>
            <a:pPr lvl="1">
              <a:buFont typeface="Wingdings" panose="05000000000000000000" pitchFamily="2" charset="2"/>
              <a:buChar char="v"/>
            </a:pPr>
            <a:r>
              <a:rPr lang="en-US" sz="2100" dirty="0"/>
              <a:t>When lecturer login is capable for making entry of attendance of Students, manage the lectures information and manage the assignment and exam questions.</a:t>
            </a:r>
          </a:p>
          <a:p>
            <a:pPr lvl="1">
              <a:buFont typeface="Wingdings" panose="05000000000000000000" pitchFamily="2" charset="2"/>
              <a:buChar char="v"/>
            </a:pPr>
            <a:endParaRPr lang="en-IN" dirty="0"/>
          </a:p>
          <a:p>
            <a:pPr marL="0" indent="0">
              <a:buNone/>
            </a:pPr>
            <a:br>
              <a:rPr lang="en-US" dirty="0"/>
            </a:br>
            <a:r>
              <a:rPr lang="en-US" dirty="0"/>
              <a:t>	</a:t>
            </a:r>
            <a:endParaRPr lang="en-IN" dirty="0"/>
          </a:p>
        </p:txBody>
      </p:sp>
      <p:sp>
        <p:nvSpPr>
          <p:cNvPr id="4" name="Text Placeholder 2"/>
          <p:cNvSpPr txBox="1">
            <a:spLocks/>
          </p:cNvSpPr>
          <p:nvPr/>
        </p:nvSpPr>
        <p:spPr>
          <a:xfrm>
            <a:off x="240933" y="4067907"/>
            <a:ext cx="8534400" cy="501161"/>
          </a:xfrm>
          <a:prstGeom prst="rect">
            <a:avLst/>
          </a:prstGeom>
        </p:spPr>
        <p:txBody>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342900" indent="-342900">
              <a:buFont typeface="Wingdings" panose="05000000000000000000" pitchFamily="2" charset="2"/>
              <a:buChar char="Ø"/>
            </a:pPr>
            <a:r>
              <a:rPr lang="en-IN" dirty="0">
                <a:latin typeface="Algerian" panose="04020705040A02060702" pitchFamily="82" charset="0"/>
              </a:rPr>
              <a:t>  Objectives:-</a:t>
            </a:r>
          </a:p>
        </p:txBody>
      </p:sp>
      <p:sp>
        <p:nvSpPr>
          <p:cNvPr id="5" name="Text Placeholder 3"/>
          <p:cNvSpPr txBox="1">
            <a:spLocks/>
          </p:cNvSpPr>
          <p:nvPr/>
        </p:nvSpPr>
        <p:spPr>
          <a:xfrm>
            <a:off x="1295400" y="4892508"/>
            <a:ext cx="9609670" cy="1678519"/>
          </a:xfrm>
          <a:prstGeom prst="rect">
            <a:avLst/>
          </a:prstGeom>
        </p:spPr>
        <p:txBody>
          <a:bodyPr>
            <a:normAutofit fontScale="92500" lnSpcReduction="10000"/>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285750" indent="-285750">
              <a:buFont typeface="Wingdings" panose="05000000000000000000" pitchFamily="2" charset="2"/>
              <a:buChar char="v"/>
            </a:pPr>
            <a:r>
              <a:rPr lang="en-US" dirty="0"/>
              <a:t> Admin can handle all the web page easily to manage.</a:t>
            </a:r>
          </a:p>
          <a:p>
            <a:pPr marL="285750" indent="-285750">
              <a:buFont typeface="Wingdings" panose="05000000000000000000" pitchFamily="2" charset="2"/>
              <a:buChar char="v"/>
            </a:pPr>
            <a:r>
              <a:rPr lang="en-US" dirty="0"/>
              <a:t>Teacher can easily manage attendance, assignment, exam for students.</a:t>
            </a:r>
          </a:p>
          <a:p>
            <a:pPr marL="285750" indent="-285750">
              <a:buFont typeface="Wingdings" panose="05000000000000000000" pitchFamily="2" charset="2"/>
              <a:buChar char="v"/>
            </a:pPr>
            <a:r>
              <a:rPr lang="en-US" dirty="0"/>
              <a:t>Students can show the attendance, assignment and question bank.</a:t>
            </a:r>
          </a:p>
          <a:p>
            <a:pPr marL="0" indent="0">
              <a:buNone/>
            </a:pPr>
            <a:r>
              <a:rPr lang="en-US" dirty="0"/>
              <a:t>	</a:t>
            </a:r>
            <a:endParaRPr lang="en-IN" dirty="0"/>
          </a:p>
        </p:txBody>
      </p:sp>
    </p:spTree>
    <p:extLst>
      <p:ext uri="{BB962C8B-B14F-4D97-AF65-F5344CB8AC3E}">
        <p14:creationId xmlns:p14="http://schemas.microsoft.com/office/powerpoint/2010/main" val="163256119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down)">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barn(inVertical)">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wipe(down)">
                                      <p:cBhvr>
                                        <p:cTn id="2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5"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8734038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
            <a:ext cx="12192000" cy="6857999"/>
          </a:xfrm>
          <a:prstGeom prst="rect">
            <a:avLst/>
          </a:prstGeom>
        </p:spPr>
      </p:pic>
    </p:spTree>
    <p:extLst>
      <p:ext uri="{BB962C8B-B14F-4D97-AF65-F5344CB8AC3E}">
        <p14:creationId xmlns:p14="http://schemas.microsoft.com/office/powerpoint/2010/main" val="20146398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0" y="2360979"/>
            <a:ext cx="12192000" cy="162193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8800" b="1" dirty="0">
                <a:solidFill>
                  <a:schemeClr val="accent1">
                    <a:lumMod val="75000"/>
                  </a:schemeClr>
                </a:solidFill>
                <a:latin typeface="Copperplate Gothic Light" panose="020E0507020206020404" pitchFamily="34" charset="0"/>
              </a:rPr>
              <a:t>Teacher Side</a:t>
            </a:r>
            <a:endParaRPr lang="en-IN" sz="8800" b="1" dirty="0">
              <a:solidFill>
                <a:schemeClr val="accent1">
                  <a:lumMod val="75000"/>
                </a:schemeClr>
              </a:solidFill>
              <a:latin typeface="Copperplate Gothic Light" panose="020E0507020206020404" pitchFamily="34" charset="0"/>
            </a:endParaRPr>
          </a:p>
        </p:txBody>
      </p:sp>
    </p:spTree>
    <p:extLst>
      <p:ext uri="{BB962C8B-B14F-4D97-AF65-F5344CB8AC3E}">
        <p14:creationId xmlns:p14="http://schemas.microsoft.com/office/powerpoint/2010/main" val="3301779123"/>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2000" cy="6857999"/>
          </a:xfrm>
          <a:prstGeom prst="rect">
            <a:avLst/>
          </a:prstGeom>
        </p:spPr>
      </p:pic>
    </p:spTree>
    <p:extLst>
      <p:ext uri="{BB962C8B-B14F-4D97-AF65-F5344CB8AC3E}">
        <p14:creationId xmlns:p14="http://schemas.microsoft.com/office/powerpoint/2010/main" val="2585928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0" y="0"/>
            <a:ext cx="12192000" cy="6793992"/>
          </a:xfrm>
          <a:prstGeom prst="rect">
            <a:avLst/>
          </a:prstGeom>
        </p:spPr>
      </p:pic>
    </p:spTree>
    <p:extLst>
      <p:ext uri="{BB962C8B-B14F-4D97-AF65-F5344CB8AC3E}">
        <p14:creationId xmlns:p14="http://schemas.microsoft.com/office/powerpoint/2010/main" val="3005348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0" y="1"/>
            <a:ext cx="12192000" cy="6858000"/>
          </a:xfrm>
          <a:prstGeom prst="rect">
            <a:avLst/>
          </a:prstGeom>
        </p:spPr>
      </p:pic>
    </p:spTree>
    <p:extLst>
      <p:ext uri="{BB962C8B-B14F-4D97-AF65-F5344CB8AC3E}">
        <p14:creationId xmlns:p14="http://schemas.microsoft.com/office/powerpoint/2010/main" val="983916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0" y="1"/>
            <a:ext cx="12192000" cy="6858000"/>
          </a:xfrm>
          <a:prstGeom prst="rect">
            <a:avLst/>
          </a:prstGeom>
        </p:spPr>
      </p:pic>
    </p:spTree>
    <p:extLst>
      <p:ext uri="{BB962C8B-B14F-4D97-AF65-F5344CB8AC3E}">
        <p14:creationId xmlns:p14="http://schemas.microsoft.com/office/powerpoint/2010/main" val="21304812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 y="0"/>
            <a:ext cx="12192001" cy="6858000"/>
          </a:xfrm>
          <a:prstGeom prst="rect">
            <a:avLst/>
          </a:prstGeom>
        </p:spPr>
      </p:pic>
    </p:spTree>
    <p:extLst>
      <p:ext uri="{BB962C8B-B14F-4D97-AF65-F5344CB8AC3E}">
        <p14:creationId xmlns:p14="http://schemas.microsoft.com/office/powerpoint/2010/main" val="3587520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046863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6419742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0" y="2360979"/>
            <a:ext cx="12192000" cy="162193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8800" b="1" dirty="0">
                <a:solidFill>
                  <a:schemeClr val="accent1">
                    <a:lumMod val="75000"/>
                  </a:schemeClr>
                </a:solidFill>
                <a:latin typeface="Maiandra GD" panose="020E0502030308020204" pitchFamily="34" charset="0"/>
              </a:rPr>
              <a:t>Data Flow Diagram</a:t>
            </a:r>
            <a:endParaRPr lang="en-IN" sz="8800" b="1" dirty="0">
              <a:solidFill>
                <a:schemeClr val="accent1">
                  <a:lumMod val="75000"/>
                </a:schemeClr>
              </a:solidFill>
              <a:latin typeface="Maiandra GD" panose="020E0502030308020204" pitchFamily="34" charset="0"/>
            </a:endParaRPr>
          </a:p>
        </p:txBody>
      </p:sp>
    </p:spTree>
    <p:extLst>
      <p:ext uri="{BB962C8B-B14F-4D97-AF65-F5344CB8AC3E}">
        <p14:creationId xmlns:p14="http://schemas.microsoft.com/office/powerpoint/2010/main" val="473954912"/>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0" y="1"/>
            <a:ext cx="12192000" cy="6858000"/>
          </a:xfrm>
          <a:prstGeom prst="rect">
            <a:avLst/>
          </a:prstGeom>
        </p:spPr>
      </p:pic>
    </p:spTree>
    <p:extLst>
      <p:ext uri="{BB962C8B-B14F-4D97-AF65-F5344CB8AC3E}">
        <p14:creationId xmlns:p14="http://schemas.microsoft.com/office/powerpoint/2010/main" val="1116260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456742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0" y="18288"/>
            <a:ext cx="12192000" cy="6839712"/>
          </a:xfrm>
          <a:prstGeom prst="rect">
            <a:avLst/>
          </a:prstGeom>
        </p:spPr>
      </p:pic>
    </p:spTree>
    <p:extLst>
      <p:ext uri="{BB962C8B-B14F-4D97-AF65-F5344CB8AC3E}">
        <p14:creationId xmlns:p14="http://schemas.microsoft.com/office/powerpoint/2010/main" val="5728574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731023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0" y="1"/>
            <a:ext cx="12192000" cy="6858000"/>
          </a:xfrm>
          <a:prstGeom prst="rect">
            <a:avLst/>
          </a:prstGeom>
        </p:spPr>
      </p:pic>
    </p:spTree>
    <p:extLst>
      <p:ext uri="{BB962C8B-B14F-4D97-AF65-F5344CB8AC3E}">
        <p14:creationId xmlns:p14="http://schemas.microsoft.com/office/powerpoint/2010/main" val="17546648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4817436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0" y="2360979"/>
            <a:ext cx="12192000" cy="162193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8800" b="1" dirty="0">
                <a:solidFill>
                  <a:schemeClr val="accent1">
                    <a:lumMod val="75000"/>
                  </a:schemeClr>
                </a:solidFill>
                <a:latin typeface="Copperplate Gothic Light" panose="020E0507020206020404" pitchFamily="34" charset="0"/>
              </a:rPr>
              <a:t>Student Side</a:t>
            </a:r>
            <a:endParaRPr lang="en-IN" sz="8800" b="1" dirty="0">
              <a:solidFill>
                <a:schemeClr val="accent1">
                  <a:lumMod val="75000"/>
                </a:schemeClr>
              </a:solidFill>
              <a:latin typeface="Copperplate Gothic Light" panose="020E0507020206020404" pitchFamily="34" charset="0"/>
            </a:endParaRPr>
          </a:p>
        </p:txBody>
      </p:sp>
    </p:spTree>
    <p:extLst>
      <p:ext uri="{BB962C8B-B14F-4D97-AF65-F5344CB8AC3E}">
        <p14:creationId xmlns:p14="http://schemas.microsoft.com/office/powerpoint/2010/main" val="1773225147"/>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64008"/>
            <a:ext cx="12192000" cy="6793992"/>
          </a:xfrm>
          <a:prstGeom prst="rect">
            <a:avLst/>
          </a:prstGeom>
        </p:spPr>
      </p:pic>
    </p:spTree>
    <p:extLst>
      <p:ext uri="{BB962C8B-B14F-4D97-AF65-F5344CB8AC3E}">
        <p14:creationId xmlns:p14="http://schemas.microsoft.com/office/powerpoint/2010/main" val="4063123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0" y="-1"/>
            <a:ext cx="12192000" cy="6858001"/>
          </a:xfrm>
          <a:prstGeom prst="rect">
            <a:avLst/>
          </a:prstGeom>
        </p:spPr>
      </p:pic>
    </p:spTree>
    <p:extLst>
      <p:ext uri="{BB962C8B-B14F-4D97-AF65-F5344CB8AC3E}">
        <p14:creationId xmlns:p14="http://schemas.microsoft.com/office/powerpoint/2010/main" val="36545036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 y="1"/>
            <a:ext cx="12191999" cy="6858000"/>
          </a:xfrm>
          <a:prstGeom prst="rect">
            <a:avLst/>
          </a:prstGeom>
        </p:spPr>
      </p:pic>
    </p:spTree>
    <p:extLst>
      <p:ext uri="{BB962C8B-B14F-4D97-AF65-F5344CB8AC3E}">
        <p14:creationId xmlns:p14="http://schemas.microsoft.com/office/powerpoint/2010/main" val="1317032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Oval 22">
            <a:extLst>
              <a:ext uri="{FF2B5EF4-FFF2-40B4-BE49-F238E27FC236}">
                <a16:creationId xmlns:a16="http://schemas.microsoft.com/office/drawing/2014/main" id="{F7E7BDCD-64D3-3CD1-0F77-3D3B9A2A774E}"/>
              </a:ext>
            </a:extLst>
          </p:cNvPr>
          <p:cNvSpPr/>
          <p:nvPr/>
        </p:nvSpPr>
        <p:spPr>
          <a:xfrm>
            <a:off x="5001491" y="1278082"/>
            <a:ext cx="2189018" cy="2140527"/>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a:latin typeface="Times New Roman" panose="02020603050405020304" pitchFamily="18" charset="0"/>
                <a:cs typeface="Times New Roman" panose="02020603050405020304" pitchFamily="18" charset="0"/>
              </a:rPr>
              <a:t>Academic </a:t>
            </a:r>
          </a:p>
          <a:p>
            <a:pPr algn="ctr"/>
            <a:r>
              <a:rPr lang="en-US" b="1" dirty="0">
                <a:latin typeface="Times New Roman" panose="02020603050405020304" pitchFamily="18" charset="0"/>
                <a:cs typeface="Times New Roman" panose="02020603050405020304" pitchFamily="18" charset="0"/>
              </a:rPr>
              <a:t>Activity </a:t>
            </a:r>
          </a:p>
          <a:p>
            <a:pPr algn="ctr"/>
            <a:r>
              <a:rPr lang="en-US" b="1" dirty="0">
                <a:latin typeface="Times New Roman" panose="02020603050405020304" pitchFamily="18" charset="0"/>
                <a:cs typeface="Times New Roman" panose="02020603050405020304" pitchFamily="18" charset="0"/>
              </a:rPr>
              <a:t>Tracking </a:t>
            </a:r>
          </a:p>
          <a:p>
            <a:pPr algn="ctr"/>
            <a:r>
              <a:rPr lang="en-US" b="1" dirty="0">
                <a:latin typeface="Times New Roman" panose="02020603050405020304" pitchFamily="18" charset="0"/>
                <a:cs typeface="Times New Roman" panose="02020603050405020304" pitchFamily="18" charset="0"/>
              </a:rPr>
              <a:t>System</a:t>
            </a:r>
            <a:endParaRPr lang="en-IN" sz="2400" b="1" dirty="0">
              <a:latin typeface="Times New Roman" panose="02020603050405020304" pitchFamily="18" charset="0"/>
              <a:cs typeface="Times New Roman" panose="02020603050405020304" pitchFamily="18" charset="0"/>
            </a:endParaRPr>
          </a:p>
        </p:txBody>
      </p:sp>
      <p:sp>
        <p:nvSpPr>
          <p:cNvPr id="24" name="Rectangle 23">
            <a:extLst>
              <a:ext uri="{FF2B5EF4-FFF2-40B4-BE49-F238E27FC236}">
                <a16:creationId xmlns:a16="http://schemas.microsoft.com/office/drawing/2014/main" id="{F809C710-C8DC-6EC8-9A91-94B6DD201845}"/>
              </a:ext>
            </a:extLst>
          </p:cNvPr>
          <p:cNvSpPr/>
          <p:nvPr/>
        </p:nvSpPr>
        <p:spPr>
          <a:xfrm>
            <a:off x="346363" y="1666009"/>
            <a:ext cx="2189018" cy="138545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800" b="1" dirty="0">
                <a:latin typeface="Times New Roman" panose="02020603050405020304" pitchFamily="18" charset="0"/>
                <a:cs typeface="Times New Roman" panose="02020603050405020304" pitchFamily="18" charset="0"/>
              </a:rPr>
              <a:t>ADMIN</a:t>
            </a:r>
            <a:endParaRPr lang="en-IN" sz="2800" b="1" dirty="0">
              <a:latin typeface="Times New Roman" panose="02020603050405020304" pitchFamily="18" charset="0"/>
              <a:cs typeface="Times New Roman" panose="02020603050405020304" pitchFamily="18" charset="0"/>
            </a:endParaRPr>
          </a:p>
        </p:txBody>
      </p:sp>
      <p:sp>
        <p:nvSpPr>
          <p:cNvPr id="25" name="Rectangle 24">
            <a:extLst>
              <a:ext uri="{FF2B5EF4-FFF2-40B4-BE49-F238E27FC236}">
                <a16:creationId xmlns:a16="http://schemas.microsoft.com/office/drawing/2014/main" id="{65A002ED-743B-3670-9015-D301AD16F36B}"/>
              </a:ext>
            </a:extLst>
          </p:cNvPr>
          <p:cNvSpPr/>
          <p:nvPr/>
        </p:nvSpPr>
        <p:spPr>
          <a:xfrm>
            <a:off x="5001491" y="4887191"/>
            <a:ext cx="2189018" cy="138545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800" b="1" dirty="0">
                <a:latin typeface="Times New Roman" panose="02020603050405020304" pitchFamily="18" charset="0"/>
                <a:cs typeface="Times New Roman" panose="02020603050405020304" pitchFamily="18" charset="0"/>
              </a:rPr>
              <a:t>STUDENT</a:t>
            </a:r>
            <a:endParaRPr lang="en-IN" sz="2800" b="1" dirty="0">
              <a:latin typeface="Times New Roman" panose="02020603050405020304" pitchFamily="18" charset="0"/>
              <a:cs typeface="Times New Roman" panose="02020603050405020304" pitchFamily="18" charset="0"/>
            </a:endParaRPr>
          </a:p>
        </p:txBody>
      </p:sp>
      <p:sp>
        <p:nvSpPr>
          <p:cNvPr id="26" name="Rectangle 25">
            <a:extLst>
              <a:ext uri="{FF2B5EF4-FFF2-40B4-BE49-F238E27FC236}">
                <a16:creationId xmlns:a16="http://schemas.microsoft.com/office/drawing/2014/main" id="{5FADF5B9-8A96-1083-7AA8-AD1A141246F9}"/>
              </a:ext>
            </a:extLst>
          </p:cNvPr>
          <p:cNvSpPr/>
          <p:nvPr/>
        </p:nvSpPr>
        <p:spPr>
          <a:xfrm>
            <a:off x="9656619" y="1666009"/>
            <a:ext cx="2189018" cy="138545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800" b="1" dirty="0">
                <a:latin typeface="Times New Roman" panose="02020603050405020304" pitchFamily="18" charset="0"/>
                <a:cs typeface="Times New Roman" panose="02020603050405020304" pitchFamily="18" charset="0"/>
              </a:rPr>
              <a:t>TEACHER</a:t>
            </a:r>
            <a:endParaRPr lang="en-IN" sz="2800" b="1" dirty="0">
              <a:latin typeface="Times New Roman" panose="02020603050405020304" pitchFamily="18" charset="0"/>
              <a:cs typeface="Times New Roman" panose="02020603050405020304" pitchFamily="18" charset="0"/>
            </a:endParaRPr>
          </a:p>
        </p:txBody>
      </p:sp>
      <p:cxnSp>
        <p:nvCxnSpPr>
          <p:cNvPr id="27" name="Straight Arrow Connector 26">
            <a:extLst>
              <a:ext uri="{FF2B5EF4-FFF2-40B4-BE49-F238E27FC236}">
                <a16:creationId xmlns:a16="http://schemas.microsoft.com/office/drawing/2014/main" id="{61A9D546-B385-CFD7-84D2-EB3CF512A9B0}"/>
              </a:ext>
            </a:extLst>
          </p:cNvPr>
          <p:cNvCxnSpPr>
            <a:cxnSpLocks/>
          </p:cNvCxnSpPr>
          <p:nvPr/>
        </p:nvCxnSpPr>
        <p:spPr>
          <a:xfrm>
            <a:off x="2535381" y="1996440"/>
            <a:ext cx="2524299"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8" name="Straight Arrow Connector 27">
            <a:extLst>
              <a:ext uri="{FF2B5EF4-FFF2-40B4-BE49-F238E27FC236}">
                <a16:creationId xmlns:a16="http://schemas.microsoft.com/office/drawing/2014/main" id="{56321DDC-B237-BCF0-8426-466C271D36ED}"/>
              </a:ext>
            </a:extLst>
          </p:cNvPr>
          <p:cNvCxnSpPr>
            <a:cxnSpLocks/>
          </p:cNvCxnSpPr>
          <p:nvPr/>
        </p:nvCxnSpPr>
        <p:spPr>
          <a:xfrm>
            <a:off x="7132320" y="1988820"/>
            <a:ext cx="2524299"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9" name="Straight Arrow Connector 28">
            <a:extLst>
              <a:ext uri="{FF2B5EF4-FFF2-40B4-BE49-F238E27FC236}">
                <a16:creationId xmlns:a16="http://schemas.microsoft.com/office/drawing/2014/main" id="{65FEB1F1-2701-788D-BE2B-9EAD4C10DAF3}"/>
              </a:ext>
            </a:extLst>
          </p:cNvPr>
          <p:cNvCxnSpPr/>
          <p:nvPr/>
        </p:nvCxnSpPr>
        <p:spPr>
          <a:xfrm flipH="1">
            <a:off x="7124700" y="2705100"/>
            <a:ext cx="2531919"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0" name="Straight Arrow Connector 29">
            <a:extLst>
              <a:ext uri="{FF2B5EF4-FFF2-40B4-BE49-F238E27FC236}">
                <a16:creationId xmlns:a16="http://schemas.microsoft.com/office/drawing/2014/main" id="{2915794F-D237-50ED-E615-F65D330EECA6}"/>
              </a:ext>
            </a:extLst>
          </p:cNvPr>
          <p:cNvCxnSpPr/>
          <p:nvPr/>
        </p:nvCxnSpPr>
        <p:spPr>
          <a:xfrm flipH="1">
            <a:off x="2535381" y="2705100"/>
            <a:ext cx="2531919"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1" name="Straight Arrow Connector 30">
            <a:extLst>
              <a:ext uri="{FF2B5EF4-FFF2-40B4-BE49-F238E27FC236}">
                <a16:creationId xmlns:a16="http://schemas.microsoft.com/office/drawing/2014/main" id="{6BE30F97-2232-6944-11A7-C394BC5AB5BD}"/>
              </a:ext>
            </a:extLst>
          </p:cNvPr>
          <p:cNvCxnSpPr>
            <a:cxnSpLocks/>
          </p:cNvCxnSpPr>
          <p:nvPr/>
        </p:nvCxnSpPr>
        <p:spPr>
          <a:xfrm>
            <a:off x="5730240" y="3357649"/>
            <a:ext cx="0" cy="152954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2" name="Straight Arrow Connector 31">
            <a:extLst>
              <a:ext uri="{FF2B5EF4-FFF2-40B4-BE49-F238E27FC236}">
                <a16:creationId xmlns:a16="http://schemas.microsoft.com/office/drawing/2014/main" id="{4A4A2C9B-1F0E-4575-D87F-27CFAB0F6E26}"/>
              </a:ext>
            </a:extLst>
          </p:cNvPr>
          <p:cNvCxnSpPr/>
          <p:nvPr/>
        </p:nvCxnSpPr>
        <p:spPr>
          <a:xfrm flipV="1">
            <a:off x="6477000" y="3337560"/>
            <a:ext cx="0" cy="154963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3" name="TextBox 32">
            <a:extLst>
              <a:ext uri="{FF2B5EF4-FFF2-40B4-BE49-F238E27FC236}">
                <a16:creationId xmlns:a16="http://schemas.microsoft.com/office/drawing/2014/main" id="{F969FDF0-C32A-908B-637A-1C1268F425C7}"/>
              </a:ext>
            </a:extLst>
          </p:cNvPr>
          <p:cNvSpPr txBox="1"/>
          <p:nvPr/>
        </p:nvSpPr>
        <p:spPr>
          <a:xfrm>
            <a:off x="2846844" y="1644840"/>
            <a:ext cx="1901371" cy="369332"/>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LOGIN INFO</a:t>
            </a:r>
            <a:endParaRPr lang="en-IN" dirty="0">
              <a:latin typeface="Times New Roman" panose="02020603050405020304" pitchFamily="18" charset="0"/>
              <a:cs typeface="Times New Roman" panose="02020603050405020304" pitchFamily="18" charset="0"/>
            </a:endParaRPr>
          </a:p>
        </p:txBody>
      </p:sp>
      <p:sp>
        <p:nvSpPr>
          <p:cNvPr id="34" name="TextBox 33">
            <a:extLst>
              <a:ext uri="{FF2B5EF4-FFF2-40B4-BE49-F238E27FC236}">
                <a16:creationId xmlns:a16="http://schemas.microsoft.com/office/drawing/2014/main" id="{34857192-055B-3716-83C5-B28F859AD08F}"/>
              </a:ext>
            </a:extLst>
          </p:cNvPr>
          <p:cNvSpPr txBox="1"/>
          <p:nvPr/>
        </p:nvSpPr>
        <p:spPr>
          <a:xfrm>
            <a:off x="7439973" y="1644840"/>
            <a:ext cx="1901371" cy="369332"/>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LOGIN INFO</a:t>
            </a:r>
            <a:endParaRPr lang="en-IN" dirty="0">
              <a:latin typeface="Times New Roman" panose="02020603050405020304" pitchFamily="18" charset="0"/>
              <a:cs typeface="Times New Roman" panose="02020603050405020304" pitchFamily="18" charset="0"/>
            </a:endParaRPr>
          </a:p>
        </p:txBody>
      </p:sp>
      <p:sp>
        <p:nvSpPr>
          <p:cNvPr id="35" name="TextBox 34">
            <a:extLst>
              <a:ext uri="{FF2B5EF4-FFF2-40B4-BE49-F238E27FC236}">
                <a16:creationId xmlns:a16="http://schemas.microsoft.com/office/drawing/2014/main" id="{776082BD-E006-4BF2-EF59-1BD94E31ECA1}"/>
              </a:ext>
            </a:extLst>
          </p:cNvPr>
          <p:cNvSpPr txBox="1"/>
          <p:nvPr/>
        </p:nvSpPr>
        <p:spPr>
          <a:xfrm>
            <a:off x="5993081" y="3806181"/>
            <a:ext cx="1901371" cy="646331"/>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LOGIN </a:t>
            </a:r>
          </a:p>
          <a:p>
            <a:pPr algn="ctr"/>
            <a:r>
              <a:rPr lang="en-US" dirty="0">
                <a:latin typeface="Times New Roman" panose="02020603050405020304" pitchFamily="18" charset="0"/>
                <a:cs typeface="Times New Roman" panose="02020603050405020304" pitchFamily="18" charset="0"/>
              </a:rPr>
              <a:t>INFO</a:t>
            </a:r>
            <a:endParaRPr lang="en-IN" dirty="0">
              <a:latin typeface="Times New Roman" panose="02020603050405020304" pitchFamily="18" charset="0"/>
              <a:cs typeface="Times New Roman" panose="02020603050405020304" pitchFamily="18" charset="0"/>
            </a:endParaRPr>
          </a:p>
        </p:txBody>
      </p:sp>
      <p:sp>
        <p:nvSpPr>
          <p:cNvPr id="36" name="TextBox 35">
            <a:extLst>
              <a:ext uri="{FF2B5EF4-FFF2-40B4-BE49-F238E27FC236}">
                <a16:creationId xmlns:a16="http://schemas.microsoft.com/office/drawing/2014/main" id="{7AE99C58-3551-6A0F-3A5E-2A585089978E}"/>
              </a:ext>
            </a:extLst>
          </p:cNvPr>
          <p:cNvSpPr txBox="1"/>
          <p:nvPr/>
        </p:nvSpPr>
        <p:spPr>
          <a:xfrm>
            <a:off x="4091710" y="3850517"/>
            <a:ext cx="1901371" cy="646331"/>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ACCESS TO</a:t>
            </a:r>
          </a:p>
          <a:p>
            <a:pPr algn="ctr"/>
            <a:r>
              <a:rPr lang="en-US" dirty="0">
                <a:latin typeface="Times New Roman" panose="02020603050405020304" pitchFamily="18" charset="0"/>
                <a:cs typeface="Times New Roman" panose="02020603050405020304" pitchFamily="18" charset="0"/>
              </a:rPr>
              <a:t>SYSTEM</a:t>
            </a:r>
            <a:endParaRPr lang="en-IN" dirty="0">
              <a:latin typeface="Times New Roman" panose="02020603050405020304" pitchFamily="18" charset="0"/>
              <a:cs typeface="Times New Roman" panose="02020603050405020304" pitchFamily="18" charset="0"/>
            </a:endParaRPr>
          </a:p>
        </p:txBody>
      </p:sp>
      <p:sp>
        <p:nvSpPr>
          <p:cNvPr id="37" name="TextBox 36">
            <a:extLst>
              <a:ext uri="{FF2B5EF4-FFF2-40B4-BE49-F238E27FC236}">
                <a16:creationId xmlns:a16="http://schemas.microsoft.com/office/drawing/2014/main" id="{9478303B-7122-267A-71F4-5ADB130F3DEC}"/>
              </a:ext>
            </a:extLst>
          </p:cNvPr>
          <p:cNvSpPr txBox="1"/>
          <p:nvPr/>
        </p:nvSpPr>
        <p:spPr>
          <a:xfrm>
            <a:off x="2660115" y="2714799"/>
            <a:ext cx="2531917" cy="369332"/>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ACCESS TO SYSTEM</a:t>
            </a:r>
            <a:endParaRPr lang="en-IN" dirty="0">
              <a:latin typeface="Times New Roman" panose="02020603050405020304" pitchFamily="18" charset="0"/>
              <a:cs typeface="Times New Roman" panose="02020603050405020304" pitchFamily="18" charset="0"/>
            </a:endParaRPr>
          </a:p>
        </p:txBody>
      </p:sp>
      <p:sp>
        <p:nvSpPr>
          <p:cNvPr id="38" name="TextBox 37">
            <a:extLst>
              <a:ext uri="{FF2B5EF4-FFF2-40B4-BE49-F238E27FC236}">
                <a16:creationId xmlns:a16="http://schemas.microsoft.com/office/drawing/2014/main" id="{17E40374-3F09-2D00-9372-A56CBD631FBC}"/>
              </a:ext>
            </a:extLst>
          </p:cNvPr>
          <p:cNvSpPr txBox="1"/>
          <p:nvPr/>
        </p:nvSpPr>
        <p:spPr>
          <a:xfrm>
            <a:off x="7124699" y="2682131"/>
            <a:ext cx="2531917" cy="369332"/>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ACCESS TO SYSTEM</a:t>
            </a:r>
            <a:endParaRPr lang="en-IN"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781D7DE0-A433-BB0F-6AAA-47DF3D637930}"/>
                  </a:ext>
                </a:extLst>
              </p:cNvPr>
              <p:cNvSpPr txBox="1"/>
              <p:nvPr/>
            </p:nvSpPr>
            <p:spPr>
              <a:xfrm>
                <a:off x="-8035" y="19735"/>
                <a:ext cx="3819832" cy="37978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1" i="1" smtClean="0">
                          <a:latin typeface="Cambria Math" panose="02040503050406030204" pitchFamily="18" charset="0"/>
                        </a:rPr>
                        <m:t>𝒁𝑬𝑹𝑶</m:t>
                      </m:r>
                      <m:r>
                        <a:rPr lang="en-US" b="1" i="1" smtClean="0">
                          <a:latin typeface="Cambria Math" panose="02040503050406030204" pitchFamily="18" charset="0"/>
                        </a:rPr>
                        <m:t> </m:t>
                      </m:r>
                      <m:r>
                        <a:rPr lang="en-US" b="1" i="1" smtClean="0">
                          <a:latin typeface="Cambria Math" panose="02040503050406030204" pitchFamily="18" charset="0"/>
                        </a:rPr>
                        <m:t>𝑳𝑬𝑽𝑬𝑳</m:t>
                      </m:r>
                      <m:r>
                        <a:rPr lang="en-US" b="1" i="1" smtClean="0">
                          <a:latin typeface="Cambria Math" panose="02040503050406030204" pitchFamily="18" charset="0"/>
                        </a:rPr>
                        <m:t> </m:t>
                      </m:r>
                      <m:r>
                        <a:rPr lang="en-US" b="1" i="1" smtClean="0">
                          <a:latin typeface="Cambria Math" panose="02040503050406030204" pitchFamily="18" charset="0"/>
                        </a:rPr>
                        <m:t>𝑫𝑭𝑫</m:t>
                      </m:r>
                      <m:r>
                        <a:rPr lang="en-US" b="1" i="1" smtClean="0">
                          <a:latin typeface="Cambria Math" panose="02040503050406030204" pitchFamily="18" charset="0"/>
                        </a:rPr>
                        <m:t> :−</m:t>
                      </m:r>
                    </m:oMath>
                  </m:oMathPara>
                </a14:m>
                <a:endParaRPr lang="en-US" b="1" dirty="0">
                  <a:latin typeface="Times New Roman" panose="02020603050405020304" pitchFamily="18" charset="0"/>
                </a:endParaRPr>
              </a:p>
            </p:txBody>
          </p:sp>
        </mc:Choice>
        <mc:Fallback xmlns="">
          <p:sp>
            <p:nvSpPr>
              <p:cNvPr id="39" name="TextBox 38">
                <a:extLst>
                  <a:ext uri="{FF2B5EF4-FFF2-40B4-BE49-F238E27FC236}">
                    <a16:creationId xmlns:a16="http://schemas.microsoft.com/office/drawing/2014/main" id="{781D7DE0-A433-BB0F-6AAA-47DF3D637930}"/>
                  </a:ext>
                </a:extLst>
              </p:cNvPr>
              <p:cNvSpPr txBox="1">
                <a:spLocks noRot="1" noChangeAspect="1" noMove="1" noResize="1" noEditPoints="1" noAdjustHandles="1" noChangeArrowheads="1" noChangeShapeType="1" noTextEdit="1"/>
              </p:cNvSpPr>
              <p:nvPr/>
            </p:nvSpPr>
            <p:spPr>
              <a:xfrm>
                <a:off x="-8035" y="19735"/>
                <a:ext cx="3819832" cy="379784"/>
              </a:xfrm>
              <a:prstGeom prst="rect">
                <a:avLst/>
              </a:prstGeom>
              <a:blipFill>
                <a:blip r:embed="rId2"/>
                <a:stretch>
                  <a:fillRect/>
                </a:stretch>
              </a:blipFill>
            </p:spPr>
            <p:txBody>
              <a:bodyPr/>
              <a:lstStyle/>
              <a:p>
                <a:r>
                  <a:rPr lang="en-IN">
                    <a:noFill/>
                  </a:rPr>
                  <a:t> </a:t>
                </a:r>
              </a:p>
            </p:txBody>
          </p:sp>
        </mc:Fallback>
      </mc:AlternateContent>
    </p:spTree>
    <p:extLst>
      <p:ext uri="{BB962C8B-B14F-4D97-AF65-F5344CB8AC3E}">
        <p14:creationId xmlns:p14="http://schemas.microsoft.com/office/powerpoint/2010/main" val="747963498"/>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7489732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 y="1"/>
            <a:ext cx="12191999" cy="6857999"/>
          </a:xfrm>
          <a:prstGeom prst="rect">
            <a:avLst/>
          </a:prstGeom>
        </p:spPr>
      </p:pic>
    </p:spTree>
    <p:extLst>
      <p:ext uri="{BB962C8B-B14F-4D97-AF65-F5344CB8AC3E}">
        <p14:creationId xmlns:p14="http://schemas.microsoft.com/office/powerpoint/2010/main" val="3636619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040066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40128279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64008"/>
            <a:ext cx="12192000" cy="6793992"/>
          </a:xfrm>
          <a:prstGeom prst="rect">
            <a:avLst/>
          </a:prstGeom>
        </p:spPr>
      </p:pic>
    </p:spTree>
    <p:extLst>
      <p:ext uri="{BB962C8B-B14F-4D97-AF65-F5344CB8AC3E}">
        <p14:creationId xmlns:p14="http://schemas.microsoft.com/office/powerpoint/2010/main" val="3957964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662100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2"/>
          <p:cNvSpPr txBox="1">
            <a:spLocks/>
          </p:cNvSpPr>
          <p:nvPr/>
        </p:nvSpPr>
        <p:spPr>
          <a:xfrm>
            <a:off x="240933" y="243254"/>
            <a:ext cx="8534400" cy="501161"/>
          </a:xfrm>
          <a:prstGeom prst="rect">
            <a:avLst/>
          </a:prstGeom>
        </p:spPr>
        <p:txBody>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342900" indent="-342900">
              <a:buFont typeface="Wingdings" panose="05000000000000000000" pitchFamily="2" charset="2"/>
              <a:buChar char="Ø"/>
            </a:pPr>
            <a:r>
              <a:rPr lang="en-IN" dirty="0">
                <a:latin typeface="Algerian" panose="04020705040A02060702" pitchFamily="82" charset="0"/>
              </a:rPr>
              <a:t>  conclusion :-</a:t>
            </a:r>
          </a:p>
        </p:txBody>
      </p:sp>
      <p:sp>
        <p:nvSpPr>
          <p:cNvPr id="3" name="Text Placeholder 3"/>
          <p:cNvSpPr txBox="1">
            <a:spLocks/>
          </p:cNvSpPr>
          <p:nvPr/>
        </p:nvSpPr>
        <p:spPr>
          <a:xfrm>
            <a:off x="1295400" y="1067855"/>
            <a:ext cx="9609670" cy="1678519"/>
          </a:xfrm>
          <a:prstGeom prst="rect">
            <a:avLst/>
          </a:prstGeom>
        </p:spPr>
        <p:txBody>
          <a:bodyPr>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285750" indent="-285750">
              <a:buFont typeface="Wingdings" panose="05000000000000000000" pitchFamily="2" charset="2"/>
              <a:buChar char="v"/>
            </a:pPr>
            <a:r>
              <a:rPr lang="en-US" dirty="0"/>
              <a:t>This online website developed using HTML, PHP and MySQL fulfills the basic objectives of the Academic activity tracking system for which it has been developed. The Academic activity tracking system  has easy to maintain for attendance, assignment, questions bank, exam. 	</a:t>
            </a:r>
            <a:endParaRPr lang="en-IN" dirty="0"/>
          </a:p>
        </p:txBody>
      </p:sp>
    </p:spTree>
    <p:extLst>
      <p:ext uri="{BB962C8B-B14F-4D97-AF65-F5344CB8AC3E}">
        <p14:creationId xmlns:p14="http://schemas.microsoft.com/office/powerpoint/2010/main" val="296771081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wipe(down)">
                                      <p:cBhvr>
                                        <p:cTn id="12"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8708" y="2501656"/>
            <a:ext cx="8680938" cy="1621936"/>
          </a:xfrm>
        </p:spPr>
        <p:txBody>
          <a:bodyPr/>
          <a:lstStyle/>
          <a:p>
            <a:r>
              <a:rPr lang="en-US" sz="8800" b="1" dirty="0">
                <a:solidFill>
                  <a:schemeClr val="accent1">
                    <a:lumMod val="75000"/>
                  </a:schemeClr>
                </a:solidFill>
                <a:latin typeface="Edwardian Script ITC" panose="030303020407070D0804" pitchFamily="66" charset="0"/>
              </a:rPr>
              <a:t>Thank You...!!</a:t>
            </a:r>
            <a:endParaRPr lang="en-IN" sz="8800" b="1" dirty="0">
              <a:solidFill>
                <a:schemeClr val="accent1">
                  <a:lumMod val="75000"/>
                </a:schemeClr>
              </a:solidFill>
              <a:latin typeface="Edwardian Script ITC" panose="030303020407070D0804" pitchFamily="66" charset="0"/>
            </a:endParaRPr>
          </a:p>
        </p:txBody>
      </p:sp>
    </p:spTree>
    <p:extLst>
      <p:ext uri="{BB962C8B-B14F-4D97-AF65-F5344CB8AC3E}">
        <p14:creationId xmlns:p14="http://schemas.microsoft.com/office/powerpoint/2010/main" val="228649967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4" presetClass="emph" presetSubtype="0" fill="hold" grpId="0" nodeType="clickEffect">
                                  <p:stCondLst>
                                    <p:cond delay="0"/>
                                  </p:stCondLst>
                                  <p:iterate type="lt">
                                    <p:tmPct val="10000"/>
                                  </p:iterate>
                                  <p:childTnLst>
                                    <p:animMotion origin="layout" path="M 0.0 0.0 L 0.0 -0.07213" pathEditMode="relative" ptsTypes="">
                                      <p:cBhvr>
                                        <p:cTn id="6" dur="250" accel="50000" decel="50000" autoRev="1" fill="hold">
                                          <p:stCondLst>
                                            <p:cond delay="0"/>
                                          </p:stCondLst>
                                        </p:cTn>
                                        <p:tgtEl>
                                          <p:spTgt spid="2"/>
                                        </p:tgtEl>
                                        <p:attrNameLst>
                                          <p:attrName>ppt_x</p:attrName>
                                          <p:attrName>ppt_y</p:attrName>
                                        </p:attrNameLst>
                                      </p:cBhvr>
                                    </p:animMotion>
                                    <p:animRot by="1500000">
                                      <p:cBhvr>
                                        <p:cTn id="7" dur="125" fill="hold">
                                          <p:stCondLst>
                                            <p:cond delay="0"/>
                                          </p:stCondLst>
                                        </p:cTn>
                                        <p:tgtEl>
                                          <p:spTgt spid="2"/>
                                        </p:tgtEl>
                                        <p:attrNameLst>
                                          <p:attrName>r</p:attrName>
                                        </p:attrNameLst>
                                      </p:cBhvr>
                                    </p:animRot>
                                    <p:animRot by="-1500000">
                                      <p:cBhvr>
                                        <p:cTn id="8" dur="125" fill="hold">
                                          <p:stCondLst>
                                            <p:cond delay="125"/>
                                          </p:stCondLst>
                                        </p:cTn>
                                        <p:tgtEl>
                                          <p:spTgt spid="2"/>
                                        </p:tgtEl>
                                        <p:attrNameLst>
                                          <p:attrName>r</p:attrName>
                                        </p:attrNameLst>
                                      </p:cBhvr>
                                    </p:animRot>
                                    <p:animRot by="-1500000">
                                      <p:cBhvr>
                                        <p:cTn id="9" dur="125" fill="hold">
                                          <p:stCondLst>
                                            <p:cond delay="250"/>
                                          </p:stCondLst>
                                        </p:cTn>
                                        <p:tgtEl>
                                          <p:spTgt spid="2"/>
                                        </p:tgtEl>
                                        <p:attrNameLst>
                                          <p:attrName>r</p:attrName>
                                        </p:attrNameLst>
                                      </p:cBhvr>
                                    </p:animRot>
                                    <p:animRot by="1500000">
                                      <p:cBhvr>
                                        <p:cTn id="10" dur="125" fill="hold">
                                          <p:stCondLst>
                                            <p:cond delay="375"/>
                                          </p:stCondLst>
                                        </p:cTn>
                                        <p:tgtEl>
                                          <p:spTgt spid="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p:cNvSpPr/>
          <p:nvPr/>
        </p:nvSpPr>
        <p:spPr>
          <a:xfrm>
            <a:off x="799056" y="3294967"/>
            <a:ext cx="940777" cy="870438"/>
          </a:xfrm>
          <a:prstGeom prst="ellipse">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3" name="Oval 2"/>
          <p:cNvSpPr/>
          <p:nvPr/>
        </p:nvSpPr>
        <p:spPr>
          <a:xfrm>
            <a:off x="4149656" y="3299362"/>
            <a:ext cx="940777" cy="870438"/>
          </a:xfrm>
          <a:prstGeom prst="ellipse">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4" name="Oval 3"/>
          <p:cNvSpPr/>
          <p:nvPr/>
        </p:nvSpPr>
        <p:spPr>
          <a:xfrm>
            <a:off x="1942056" y="3294967"/>
            <a:ext cx="940777" cy="870438"/>
          </a:xfrm>
          <a:prstGeom prst="ellipse">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5" name="Oval 4"/>
          <p:cNvSpPr/>
          <p:nvPr/>
        </p:nvSpPr>
        <p:spPr>
          <a:xfrm>
            <a:off x="3056479" y="3294967"/>
            <a:ext cx="940777" cy="870438"/>
          </a:xfrm>
          <a:prstGeom prst="ellipse">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6" name="Oval 5"/>
          <p:cNvSpPr/>
          <p:nvPr/>
        </p:nvSpPr>
        <p:spPr>
          <a:xfrm>
            <a:off x="5193008" y="3299362"/>
            <a:ext cx="940777" cy="870438"/>
          </a:xfrm>
          <a:prstGeom prst="ellipse">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7" name="Oval 6"/>
          <p:cNvSpPr/>
          <p:nvPr/>
        </p:nvSpPr>
        <p:spPr>
          <a:xfrm>
            <a:off x="8441032" y="3294967"/>
            <a:ext cx="940777" cy="870438"/>
          </a:xfrm>
          <a:prstGeom prst="ellipse">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8" name="Oval 7"/>
          <p:cNvSpPr/>
          <p:nvPr/>
        </p:nvSpPr>
        <p:spPr>
          <a:xfrm>
            <a:off x="9635322" y="3256867"/>
            <a:ext cx="940777" cy="870438"/>
          </a:xfrm>
          <a:prstGeom prst="ellipse">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9" name="Oval 8"/>
          <p:cNvSpPr/>
          <p:nvPr/>
        </p:nvSpPr>
        <p:spPr>
          <a:xfrm>
            <a:off x="7326610" y="3270055"/>
            <a:ext cx="940777" cy="870438"/>
          </a:xfrm>
          <a:prstGeom prst="ellipse">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10" name="Oval 9"/>
          <p:cNvSpPr/>
          <p:nvPr/>
        </p:nvSpPr>
        <p:spPr>
          <a:xfrm>
            <a:off x="6233433" y="3270055"/>
            <a:ext cx="940777" cy="870438"/>
          </a:xfrm>
          <a:prstGeom prst="ellipse">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11" name="Oval 10"/>
          <p:cNvSpPr/>
          <p:nvPr/>
        </p:nvSpPr>
        <p:spPr>
          <a:xfrm>
            <a:off x="10850859" y="3256867"/>
            <a:ext cx="940777" cy="870438"/>
          </a:xfrm>
          <a:prstGeom prst="ellipse">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12" name="Rectangle 11"/>
          <p:cNvSpPr/>
          <p:nvPr/>
        </p:nvSpPr>
        <p:spPr>
          <a:xfrm>
            <a:off x="799056" y="1067584"/>
            <a:ext cx="1502018" cy="465992"/>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13" name="Rectangle 12"/>
          <p:cNvSpPr/>
          <p:nvPr/>
        </p:nvSpPr>
        <p:spPr>
          <a:xfrm>
            <a:off x="801620" y="5693800"/>
            <a:ext cx="1502018" cy="465992"/>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14" name="Rectangle 13"/>
          <p:cNvSpPr/>
          <p:nvPr/>
        </p:nvSpPr>
        <p:spPr>
          <a:xfrm>
            <a:off x="6575601" y="5774396"/>
            <a:ext cx="1502018" cy="465992"/>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cxnSp>
        <p:nvCxnSpPr>
          <p:cNvPr id="16" name="Elbow Connector 15"/>
          <p:cNvCxnSpPr>
            <a:endCxn id="2" idx="1"/>
          </p:cNvCxnSpPr>
          <p:nvPr/>
        </p:nvCxnSpPr>
        <p:spPr>
          <a:xfrm rot="5400000">
            <a:off x="85436" y="2384971"/>
            <a:ext cx="1888864" cy="186075"/>
          </a:xfrm>
          <a:prstGeom prst="bentConnector3">
            <a:avLst/>
          </a:prstGeom>
          <a:ln>
            <a:tailEnd type="triangle"/>
          </a:ln>
        </p:spPr>
        <p:style>
          <a:lnRef idx="2">
            <a:schemeClr val="dk1"/>
          </a:lnRef>
          <a:fillRef idx="0">
            <a:schemeClr val="dk1"/>
          </a:fillRef>
          <a:effectRef idx="1">
            <a:schemeClr val="dk1"/>
          </a:effectRef>
          <a:fontRef idx="minor">
            <a:schemeClr val="tx1"/>
          </a:fontRef>
        </p:style>
      </p:cxnSp>
      <p:cxnSp>
        <p:nvCxnSpPr>
          <p:cNvPr id="18" name="Elbow Connector 17"/>
          <p:cNvCxnSpPr/>
          <p:nvPr/>
        </p:nvCxnSpPr>
        <p:spPr>
          <a:xfrm rot="16200000" flipH="1">
            <a:off x="1456646" y="2175779"/>
            <a:ext cx="1761392" cy="476984"/>
          </a:xfrm>
          <a:prstGeom prst="bentConnector3">
            <a:avLst/>
          </a:prstGeom>
          <a:ln>
            <a:tailEnd type="triangle"/>
          </a:ln>
        </p:spPr>
        <p:style>
          <a:lnRef idx="2">
            <a:schemeClr val="dk1"/>
          </a:lnRef>
          <a:fillRef idx="0">
            <a:schemeClr val="dk1"/>
          </a:fillRef>
          <a:effectRef idx="1">
            <a:schemeClr val="dk1"/>
          </a:effectRef>
          <a:fontRef idx="minor">
            <a:schemeClr val="tx1"/>
          </a:fontRef>
        </p:style>
      </p:cxnSp>
      <p:cxnSp>
        <p:nvCxnSpPr>
          <p:cNvPr id="24" name="Straight Connector 23"/>
          <p:cNvCxnSpPr/>
          <p:nvPr/>
        </p:nvCxnSpPr>
        <p:spPr>
          <a:xfrm flipV="1">
            <a:off x="1122906" y="2552003"/>
            <a:ext cx="1052513" cy="21994"/>
          </a:xfrm>
          <a:prstGeom prst="line">
            <a:avLst/>
          </a:prstGeom>
        </p:spPr>
        <p:style>
          <a:lnRef idx="2">
            <a:schemeClr val="dk1"/>
          </a:lnRef>
          <a:fillRef idx="0">
            <a:schemeClr val="dk1"/>
          </a:fillRef>
          <a:effectRef idx="1">
            <a:schemeClr val="dk1"/>
          </a:effectRef>
          <a:fontRef idx="minor">
            <a:schemeClr val="tx1"/>
          </a:fontRef>
        </p:style>
      </p:cxnSp>
      <p:cxnSp>
        <p:nvCxnSpPr>
          <p:cNvPr id="27" name="Straight Connector 26"/>
          <p:cNvCxnSpPr/>
          <p:nvPr/>
        </p:nvCxnSpPr>
        <p:spPr>
          <a:xfrm flipV="1">
            <a:off x="1122906" y="2836288"/>
            <a:ext cx="1052513" cy="21994"/>
          </a:xfrm>
          <a:prstGeom prst="line">
            <a:avLst/>
          </a:prstGeom>
        </p:spPr>
        <p:style>
          <a:lnRef idx="2">
            <a:schemeClr val="dk1"/>
          </a:lnRef>
          <a:fillRef idx="0">
            <a:schemeClr val="dk1"/>
          </a:fillRef>
          <a:effectRef idx="1">
            <a:schemeClr val="dk1"/>
          </a:effectRef>
          <a:fontRef idx="minor">
            <a:schemeClr val="tx1"/>
          </a:fontRef>
        </p:style>
      </p:cxnSp>
      <p:cxnSp>
        <p:nvCxnSpPr>
          <p:cNvPr id="30" name="Elbow Connector 29"/>
          <p:cNvCxnSpPr>
            <a:stCxn id="2" idx="0"/>
          </p:cNvCxnSpPr>
          <p:nvPr/>
        </p:nvCxnSpPr>
        <p:spPr>
          <a:xfrm rot="5400000" flipH="1" flipV="1">
            <a:off x="1191413" y="2936315"/>
            <a:ext cx="436685" cy="280620"/>
          </a:xfrm>
          <a:prstGeom prst="bentConnector3">
            <a:avLst/>
          </a:prstGeom>
          <a:ln>
            <a:tailEnd type="triangle"/>
          </a:ln>
        </p:spPr>
        <p:style>
          <a:lnRef idx="2">
            <a:schemeClr val="dk1"/>
          </a:lnRef>
          <a:fillRef idx="0">
            <a:schemeClr val="dk1"/>
          </a:fillRef>
          <a:effectRef idx="1">
            <a:schemeClr val="dk1"/>
          </a:effectRef>
          <a:fontRef idx="minor">
            <a:schemeClr val="tx1"/>
          </a:fontRef>
        </p:style>
      </p:cxnSp>
      <p:cxnSp>
        <p:nvCxnSpPr>
          <p:cNvPr id="34" name="Elbow Connector 33"/>
          <p:cNvCxnSpPr>
            <a:endCxn id="4" idx="1"/>
          </p:cNvCxnSpPr>
          <p:nvPr/>
        </p:nvCxnSpPr>
        <p:spPr>
          <a:xfrm rot="16200000" flipH="1">
            <a:off x="1651191" y="2993801"/>
            <a:ext cx="586152" cy="271125"/>
          </a:xfrm>
          <a:prstGeom prst="bentConnector3">
            <a:avLst/>
          </a:prstGeom>
          <a:ln>
            <a:tailEnd type="triangle"/>
          </a:ln>
        </p:spPr>
        <p:style>
          <a:lnRef idx="2">
            <a:schemeClr val="dk1"/>
          </a:lnRef>
          <a:fillRef idx="0">
            <a:schemeClr val="dk1"/>
          </a:fillRef>
          <a:effectRef idx="1">
            <a:schemeClr val="dk1"/>
          </a:effectRef>
          <a:fontRef idx="minor">
            <a:schemeClr val="tx1"/>
          </a:fontRef>
        </p:style>
      </p:cxnSp>
      <p:cxnSp>
        <p:nvCxnSpPr>
          <p:cNvPr id="36" name="Elbow Connector 35"/>
          <p:cNvCxnSpPr>
            <a:endCxn id="4" idx="3"/>
          </p:cNvCxnSpPr>
          <p:nvPr/>
        </p:nvCxnSpPr>
        <p:spPr>
          <a:xfrm rot="5400000" flipH="1" flipV="1">
            <a:off x="757863" y="4371834"/>
            <a:ext cx="1655868" cy="988065"/>
          </a:xfrm>
          <a:prstGeom prst="bentConnector3">
            <a:avLst>
              <a:gd name="adj1" fmla="val 50000"/>
            </a:avLst>
          </a:prstGeom>
          <a:ln>
            <a:tailEnd type="triangle"/>
          </a:ln>
        </p:spPr>
        <p:style>
          <a:lnRef idx="2">
            <a:schemeClr val="dk1"/>
          </a:lnRef>
          <a:fillRef idx="0">
            <a:schemeClr val="dk1"/>
          </a:fillRef>
          <a:effectRef idx="1">
            <a:schemeClr val="dk1"/>
          </a:effectRef>
          <a:fontRef idx="minor">
            <a:schemeClr val="tx1"/>
          </a:fontRef>
        </p:style>
      </p:cxnSp>
      <p:cxnSp>
        <p:nvCxnSpPr>
          <p:cNvPr id="47" name="Elbow Connector 46"/>
          <p:cNvCxnSpPr>
            <a:stCxn id="13" idx="0"/>
            <a:endCxn id="5" idx="4"/>
          </p:cNvCxnSpPr>
          <p:nvPr/>
        </p:nvCxnSpPr>
        <p:spPr>
          <a:xfrm rot="5400000" flipH="1" flipV="1">
            <a:off x="1775551" y="3942484"/>
            <a:ext cx="1528395" cy="1974239"/>
          </a:xfrm>
          <a:prstGeom prst="bentConnector3">
            <a:avLst>
              <a:gd name="adj1" fmla="val 13183"/>
            </a:avLst>
          </a:prstGeom>
          <a:ln>
            <a:tailEnd type="triangle"/>
          </a:ln>
        </p:spPr>
        <p:style>
          <a:lnRef idx="2">
            <a:schemeClr val="dk1"/>
          </a:lnRef>
          <a:fillRef idx="0">
            <a:schemeClr val="dk1"/>
          </a:fillRef>
          <a:effectRef idx="1">
            <a:schemeClr val="dk1"/>
          </a:effectRef>
          <a:fontRef idx="minor">
            <a:schemeClr val="tx1"/>
          </a:fontRef>
        </p:style>
      </p:cxnSp>
      <p:cxnSp>
        <p:nvCxnSpPr>
          <p:cNvPr id="50" name="Elbow Connector 49"/>
          <p:cNvCxnSpPr>
            <a:endCxn id="3" idx="4"/>
          </p:cNvCxnSpPr>
          <p:nvPr/>
        </p:nvCxnSpPr>
        <p:spPr>
          <a:xfrm rot="10800000">
            <a:off x="4620045" y="4169800"/>
            <a:ext cx="1955556" cy="1633902"/>
          </a:xfrm>
          <a:prstGeom prst="bentConnector2">
            <a:avLst/>
          </a:prstGeom>
          <a:ln>
            <a:tailEnd type="triangle"/>
          </a:ln>
        </p:spPr>
        <p:style>
          <a:lnRef idx="2">
            <a:schemeClr val="dk1"/>
          </a:lnRef>
          <a:fillRef idx="0">
            <a:schemeClr val="dk1"/>
          </a:fillRef>
          <a:effectRef idx="1">
            <a:schemeClr val="dk1"/>
          </a:effectRef>
          <a:fontRef idx="minor">
            <a:schemeClr val="tx1"/>
          </a:fontRef>
        </p:style>
      </p:cxnSp>
      <p:cxnSp>
        <p:nvCxnSpPr>
          <p:cNvPr id="52" name="Elbow Connector 51"/>
          <p:cNvCxnSpPr>
            <a:endCxn id="6" idx="4"/>
          </p:cNvCxnSpPr>
          <p:nvPr/>
        </p:nvCxnSpPr>
        <p:spPr>
          <a:xfrm rot="16200000" flipV="1">
            <a:off x="5444322" y="4388875"/>
            <a:ext cx="1604596" cy="1166446"/>
          </a:xfrm>
          <a:prstGeom prst="bentConnector3">
            <a:avLst/>
          </a:prstGeom>
          <a:ln>
            <a:tailEnd type="triangle"/>
          </a:ln>
        </p:spPr>
        <p:style>
          <a:lnRef idx="2">
            <a:schemeClr val="dk1"/>
          </a:lnRef>
          <a:fillRef idx="0">
            <a:schemeClr val="dk1"/>
          </a:fillRef>
          <a:effectRef idx="1">
            <a:schemeClr val="dk1"/>
          </a:effectRef>
          <a:fontRef idx="minor">
            <a:schemeClr val="tx1"/>
          </a:fontRef>
        </p:style>
      </p:cxnSp>
      <p:cxnSp>
        <p:nvCxnSpPr>
          <p:cNvPr id="54" name="Elbow Connector 53"/>
          <p:cNvCxnSpPr>
            <a:endCxn id="10" idx="4"/>
          </p:cNvCxnSpPr>
          <p:nvPr/>
        </p:nvCxnSpPr>
        <p:spPr>
          <a:xfrm rot="16200000" flipV="1">
            <a:off x="6112358" y="4731958"/>
            <a:ext cx="1633903" cy="450974"/>
          </a:xfrm>
          <a:prstGeom prst="bentConnector3">
            <a:avLst>
              <a:gd name="adj1" fmla="val 55381"/>
            </a:avLst>
          </a:prstGeom>
          <a:ln>
            <a:tailEnd type="triangle"/>
          </a:ln>
        </p:spPr>
        <p:style>
          <a:lnRef idx="2">
            <a:schemeClr val="dk1"/>
          </a:lnRef>
          <a:fillRef idx="0">
            <a:schemeClr val="dk1"/>
          </a:fillRef>
          <a:effectRef idx="1">
            <a:schemeClr val="dk1"/>
          </a:effectRef>
          <a:fontRef idx="minor">
            <a:schemeClr val="tx1"/>
          </a:fontRef>
        </p:style>
      </p:cxnSp>
      <p:cxnSp>
        <p:nvCxnSpPr>
          <p:cNvPr id="57" name="Elbow Connector 56"/>
          <p:cNvCxnSpPr>
            <a:endCxn id="9" idx="4"/>
          </p:cNvCxnSpPr>
          <p:nvPr/>
        </p:nvCxnSpPr>
        <p:spPr>
          <a:xfrm rot="5400000" flipH="1" flipV="1">
            <a:off x="6872615" y="4850013"/>
            <a:ext cx="1633903" cy="214865"/>
          </a:xfrm>
          <a:prstGeom prst="bentConnector3">
            <a:avLst/>
          </a:prstGeom>
          <a:ln>
            <a:tailEnd type="triangle"/>
          </a:ln>
        </p:spPr>
        <p:style>
          <a:lnRef idx="2">
            <a:schemeClr val="dk1"/>
          </a:lnRef>
          <a:fillRef idx="0">
            <a:schemeClr val="dk1"/>
          </a:fillRef>
          <a:effectRef idx="1">
            <a:schemeClr val="dk1"/>
          </a:effectRef>
          <a:fontRef idx="minor">
            <a:schemeClr val="tx1"/>
          </a:fontRef>
        </p:style>
      </p:cxnSp>
      <p:cxnSp>
        <p:nvCxnSpPr>
          <p:cNvPr id="59" name="Elbow Connector 58"/>
          <p:cNvCxnSpPr>
            <a:endCxn id="8" idx="4"/>
          </p:cNvCxnSpPr>
          <p:nvPr/>
        </p:nvCxnSpPr>
        <p:spPr>
          <a:xfrm flipV="1">
            <a:off x="8086414" y="4127305"/>
            <a:ext cx="2019297" cy="1799491"/>
          </a:xfrm>
          <a:prstGeom prst="bentConnector2">
            <a:avLst/>
          </a:prstGeom>
          <a:ln>
            <a:tailEnd type="triangle"/>
          </a:ln>
        </p:spPr>
        <p:style>
          <a:lnRef idx="2">
            <a:schemeClr val="dk1"/>
          </a:lnRef>
          <a:fillRef idx="0">
            <a:schemeClr val="dk1"/>
          </a:fillRef>
          <a:effectRef idx="1">
            <a:schemeClr val="dk1"/>
          </a:effectRef>
          <a:fontRef idx="minor">
            <a:schemeClr val="tx1"/>
          </a:fontRef>
        </p:style>
      </p:cxnSp>
      <p:cxnSp>
        <p:nvCxnSpPr>
          <p:cNvPr id="64" name="Elbow Connector 63"/>
          <p:cNvCxnSpPr>
            <a:endCxn id="11" idx="4"/>
          </p:cNvCxnSpPr>
          <p:nvPr/>
        </p:nvCxnSpPr>
        <p:spPr>
          <a:xfrm flipV="1">
            <a:off x="8077619" y="4127305"/>
            <a:ext cx="3243629" cy="2032487"/>
          </a:xfrm>
          <a:prstGeom prst="bentConnector2">
            <a:avLst/>
          </a:prstGeom>
          <a:ln>
            <a:tailEnd type="triangle"/>
          </a:ln>
        </p:spPr>
        <p:style>
          <a:lnRef idx="2">
            <a:schemeClr val="dk1"/>
          </a:lnRef>
          <a:fillRef idx="0">
            <a:schemeClr val="dk1"/>
          </a:fillRef>
          <a:effectRef idx="1">
            <a:schemeClr val="dk1"/>
          </a:effectRef>
          <a:fontRef idx="minor">
            <a:schemeClr val="tx1"/>
          </a:fontRef>
        </p:style>
      </p:cxnSp>
      <p:cxnSp>
        <p:nvCxnSpPr>
          <p:cNvPr id="66" name="Elbow Connector 65"/>
          <p:cNvCxnSpPr>
            <a:endCxn id="11" idx="0"/>
          </p:cNvCxnSpPr>
          <p:nvPr/>
        </p:nvCxnSpPr>
        <p:spPr>
          <a:xfrm>
            <a:off x="2301074" y="1112986"/>
            <a:ext cx="9020174" cy="2143881"/>
          </a:xfrm>
          <a:prstGeom prst="bentConnector2">
            <a:avLst/>
          </a:prstGeom>
          <a:ln>
            <a:tailEnd type="triangle"/>
          </a:ln>
        </p:spPr>
        <p:style>
          <a:lnRef idx="2">
            <a:schemeClr val="dk1"/>
          </a:lnRef>
          <a:fillRef idx="0">
            <a:schemeClr val="dk1"/>
          </a:fillRef>
          <a:effectRef idx="1">
            <a:schemeClr val="dk1"/>
          </a:effectRef>
          <a:fontRef idx="minor">
            <a:schemeClr val="tx1"/>
          </a:fontRef>
        </p:style>
      </p:cxnSp>
      <p:cxnSp>
        <p:nvCxnSpPr>
          <p:cNvPr id="68" name="Elbow Connector 67"/>
          <p:cNvCxnSpPr>
            <a:stCxn id="12" idx="3"/>
            <a:endCxn id="8" idx="0"/>
          </p:cNvCxnSpPr>
          <p:nvPr/>
        </p:nvCxnSpPr>
        <p:spPr>
          <a:xfrm>
            <a:off x="2301074" y="1300580"/>
            <a:ext cx="7804637" cy="1956287"/>
          </a:xfrm>
          <a:prstGeom prst="bentConnector2">
            <a:avLst/>
          </a:prstGeom>
          <a:ln>
            <a:tailEnd type="triangle"/>
          </a:ln>
        </p:spPr>
        <p:style>
          <a:lnRef idx="2">
            <a:schemeClr val="dk1"/>
          </a:lnRef>
          <a:fillRef idx="0">
            <a:schemeClr val="dk1"/>
          </a:fillRef>
          <a:effectRef idx="1">
            <a:schemeClr val="dk1"/>
          </a:effectRef>
          <a:fontRef idx="minor">
            <a:schemeClr val="tx1"/>
          </a:fontRef>
        </p:style>
      </p:cxnSp>
      <p:cxnSp>
        <p:nvCxnSpPr>
          <p:cNvPr id="69" name="Straight Connector 68"/>
          <p:cNvCxnSpPr/>
          <p:nvPr/>
        </p:nvCxnSpPr>
        <p:spPr>
          <a:xfrm flipV="1">
            <a:off x="2743672" y="2950588"/>
            <a:ext cx="1052513" cy="21994"/>
          </a:xfrm>
          <a:prstGeom prst="line">
            <a:avLst/>
          </a:prstGeom>
        </p:spPr>
        <p:style>
          <a:lnRef idx="2">
            <a:schemeClr val="dk1"/>
          </a:lnRef>
          <a:fillRef idx="0">
            <a:schemeClr val="dk1"/>
          </a:fillRef>
          <a:effectRef idx="1">
            <a:schemeClr val="dk1"/>
          </a:effectRef>
          <a:fontRef idx="minor">
            <a:schemeClr val="tx1"/>
          </a:fontRef>
        </p:style>
      </p:cxnSp>
      <p:cxnSp>
        <p:nvCxnSpPr>
          <p:cNvPr id="70" name="Straight Connector 69"/>
          <p:cNvCxnSpPr/>
          <p:nvPr/>
        </p:nvCxnSpPr>
        <p:spPr>
          <a:xfrm flipV="1">
            <a:off x="2743672" y="3234873"/>
            <a:ext cx="1052513" cy="21994"/>
          </a:xfrm>
          <a:prstGeom prst="line">
            <a:avLst/>
          </a:prstGeom>
        </p:spPr>
        <p:style>
          <a:lnRef idx="2">
            <a:schemeClr val="dk1"/>
          </a:lnRef>
          <a:fillRef idx="0">
            <a:schemeClr val="dk1"/>
          </a:fillRef>
          <a:effectRef idx="1">
            <a:schemeClr val="dk1"/>
          </a:effectRef>
          <a:fontRef idx="minor">
            <a:schemeClr val="tx1"/>
          </a:fontRef>
        </p:style>
      </p:cxnSp>
      <p:cxnSp>
        <p:nvCxnSpPr>
          <p:cNvPr id="71" name="Straight Connector 70"/>
          <p:cNvCxnSpPr/>
          <p:nvPr/>
        </p:nvCxnSpPr>
        <p:spPr>
          <a:xfrm flipV="1">
            <a:off x="2742915" y="2598872"/>
            <a:ext cx="1052513" cy="21994"/>
          </a:xfrm>
          <a:prstGeom prst="line">
            <a:avLst/>
          </a:prstGeom>
        </p:spPr>
        <p:style>
          <a:lnRef idx="2">
            <a:schemeClr val="dk1"/>
          </a:lnRef>
          <a:fillRef idx="0">
            <a:schemeClr val="dk1"/>
          </a:fillRef>
          <a:effectRef idx="1">
            <a:schemeClr val="dk1"/>
          </a:effectRef>
          <a:fontRef idx="minor">
            <a:schemeClr val="tx1"/>
          </a:fontRef>
        </p:style>
      </p:cxnSp>
      <p:cxnSp>
        <p:nvCxnSpPr>
          <p:cNvPr id="72" name="Straight Connector 71"/>
          <p:cNvCxnSpPr/>
          <p:nvPr/>
        </p:nvCxnSpPr>
        <p:spPr>
          <a:xfrm flipV="1">
            <a:off x="2742915" y="2883157"/>
            <a:ext cx="1052513" cy="21994"/>
          </a:xfrm>
          <a:prstGeom prst="line">
            <a:avLst/>
          </a:prstGeom>
        </p:spPr>
        <p:style>
          <a:lnRef idx="2">
            <a:schemeClr val="dk1"/>
          </a:lnRef>
          <a:fillRef idx="0">
            <a:schemeClr val="dk1"/>
          </a:fillRef>
          <a:effectRef idx="1">
            <a:schemeClr val="dk1"/>
          </a:effectRef>
          <a:fontRef idx="minor">
            <a:schemeClr val="tx1"/>
          </a:fontRef>
        </p:style>
      </p:cxnSp>
      <p:cxnSp>
        <p:nvCxnSpPr>
          <p:cNvPr id="73" name="Straight Connector 72"/>
          <p:cNvCxnSpPr/>
          <p:nvPr/>
        </p:nvCxnSpPr>
        <p:spPr>
          <a:xfrm flipV="1">
            <a:off x="2742915" y="2253755"/>
            <a:ext cx="1052513" cy="21994"/>
          </a:xfrm>
          <a:prstGeom prst="line">
            <a:avLst/>
          </a:prstGeom>
        </p:spPr>
        <p:style>
          <a:lnRef idx="2">
            <a:schemeClr val="dk1"/>
          </a:lnRef>
          <a:fillRef idx="0">
            <a:schemeClr val="dk1"/>
          </a:fillRef>
          <a:effectRef idx="1">
            <a:schemeClr val="dk1"/>
          </a:effectRef>
          <a:fontRef idx="minor">
            <a:schemeClr val="tx1"/>
          </a:fontRef>
        </p:style>
      </p:cxnSp>
      <p:cxnSp>
        <p:nvCxnSpPr>
          <p:cNvPr id="74" name="Straight Connector 73"/>
          <p:cNvCxnSpPr/>
          <p:nvPr/>
        </p:nvCxnSpPr>
        <p:spPr>
          <a:xfrm flipV="1">
            <a:off x="2742915" y="2538040"/>
            <a:ext cx="1052513" cy="21994"/>
          </a:xfrm>
          <a:prstGeom prst="line">
            <a:avLst/>
          </a:prstGeom>
        </p:spPr>
        <p:style>
          <a:lnRef idx="2">
            <a:schemeClr val="dk1"/>
          </a:lnRef>
          <a:fillRef idx="0">
            <a:schemeClr val="dk1"/>
          </a:fillRef>
          <a:effectRef idx="1">
            <a:schemeClr val="dk1"/>
          </a:effectRef>
          <a:fontRef idx="minor">
            <a:schemeClr val="tx1"/>
          </a:fontRef>
        </p:style>
      </p:cxnSp>
      <p:cxnSp>
        <p:nvCxnSpPr>
          <p:cNvPr id="75" name="Straight Connector 74"/>
          <p:cNvCxnSpPr/>
          <p:nvPr/>
        </p:nvCxnSpPr>
        <p:spPr>
          <a:xfrm flipV="1">
            <a:off x="2739254" y="1923295"/>
            <a:ext cx="1052513" cy="21994"/>
          </a:xfrm>
          <a:prstGeom prst="line">
            <a:avLst/>
          </a:prstGeom>
        </p:spPr>
        <p:style>
          <a:lnRef idx="2">
            <a:schemeClr val="dk1"/>
          </a:lnRef>
          <a:fillRef idx="0">
            <a:schemeClr val="dk1"/>
          </a:fillRef>
          <a:effectRef idx="1">
            <a:schemeClr val="dk1"/>
          </a:effectRef>
          <a:fontRef idx="minor">
            <a:schemeClr val="tx1"/>
          </a:fontRef>
        </p:style>
      </p:cxnSp>
      <p:cxnSp>
        <p:nvCxnSpPr>
          <p:cNvPr id="76" name="Straight Connector 75"/>
          <p:cNvCxnSpPr/>
          <p:nvPr/>
        </p:nvCxnSpPr>
        <p:spPr>
          <a:xfrm flipV="1">
            <a:off x="2739254" y="2207580"/>
            <a:ext cx="1052513" cy="21994"/>
          </a:xfrm>
          <a:prstGeom prst="line">
            <a:avLst/>
          </a:prstGeom>
        </p:spPr>
        <p:style>
          <a:lnRef idx="2">
            <a:schemeClr val="dk1"/>
          </a:lnRef>
          <a:fillRef idx="0">
            <a:schemeClr val="dk1"/>
          </a:fillRef>
          <a:effectRef idx="1">
            <a:schemeClr val="dk1"/>
          </a:effectRef>
          <a:fontRef idx="minor">
            <a:schemeClr val="tx1"/>
          </a:fontRef>
        </p:style>
      </p:cxnSp>
      <p:cxnSp>
        <p:nvCxnSpPr>
          <p:cNvPr id="77" name="Straight Connector 76"/>
          <p:cNvCxnSpPr/>
          <p:nvPr/>
        </p:nvCxnSpPr>
        <p:spPr>
          <a:xfrm flipV="1">
            <a:off x="2718333" y="1580372"/>
            <a:ext cx="1052513" cy="21994"/>
          </a:xfrm>
          <a:prstGeom prst="line">
            <a:avLst/>
          </a:prstGeom>
        </p:spPr>
        <p:style>
          <a:lnRef idx="2">
            <a:schemeClr val="dk1"/>
          </a:lnRef>
          <a:fillRef idx="0">
            <a:schemeClr val="dk1"/>
          </a:fillRef>
          <a:effectRef idx="1">
            <a:schemeClr val="dk1"/>
          </a:effectRef>
          <a:fontRef idx="minor">
            <a:schemeClr val="tx1"/>
          </a:fontRef>
        </p:style>
      </p:cxnSp>
      <p:cxnSp>
        <p:nvCxnSpPr>
          <p:cNvPr id="78" name="Straight Connector 77"/>
          <p:cNvCxnSpPr/>
          <p:nvPr/>
        </p:nvCxnSpPr>
        <p:spPr>
          <a:xfrm flipV="1">
            <a:off x="2718333" y="1864657"/>
            <a:ext cx="1052513" cy="21994"/>
          </a:xfrm>
          <a:prstGeom prst="line">
            <a:avLst/>
          </a:prstGeom>
        </p:spPr>
        <p:style>
          <a:lnRef idx="2">
            <a:schemeClr val="dk1"/>
          </a:lnRef>
          <a:fillRef idx="0">
            <a:schemeClr val="dk1"/>
          </a:fillRef>
          <a:effectRef idx="1">
            <a:schemeClr val="dk1"/>
          </a:effectRef>
          <a:fontRef idx="minor">
            <a:schemeClr val="tx1"/>
          </a:fontRef>
        </p:style>
      </p:cxnSp>
      <p:cxnSp>
        <p:nvCxnSpPr>
          <p:cNvPr id="79" name="Straight Connector 78"/>
          <p:cNvCxnSpPr/>
          <p:nvPr/>
        </p:nvCxnSpPr>
        <p:spPr>
          <a:xfrm flipV="1">
            <a:off x="4093787" y="2569581"/>
            <a:ext cx="900243" cy="1450"/>
          </a:xfrm>
          <a:prstGeom prst="line">
            <a:avLst/>
          </a:prstGeom>
        </p:spPr>
        <p:style>
          <a:lnRef idx="2">
            <a:schemeClr val="dk1"/>
          </a:lnRef>
          <a:fillRef idx="0">
            <a:schemeClr val="dk1"/>
          </a:fillRef>
          <a:effectRef idx="1">
            <a:schemeClr val="dk1"/>
          </a:effectRef>
          <a:fontRef idx="minor">
            <a:schemeClr val="tx1"/>
          </a:fontRef>
        </p:style>
      </p:cxnSp>
      <p:cxnSp>
        <p:nvCxnSpPr>
          <p:cNvPr id="80" name="Straight Connector 79"/>
          <p:cNvCxnSpPr/>
          <p:nvPr/>
        </p:nvCxnSpPr>
        <p:spPr>
          <a:xfrm flipV="1">
            <a:off x="4093787" y="2831872"/>
            <a:ext cx="900243" cy="23444"/>
          </a:xfrm>
          <a:prstGeom prst="line">
            <a:avLst/>
          </a:prstGeom>
        </p:spPr>
        <p:style>
          <a:lnRef idx="2">
            <a:schemeClr val="dk1"/>
          </a:lnRef>
          <a:fillRef idx="0">
            <a:schemeClr val="dk1"/>
          </a:fillRef>
          <a:effectRef idx="1">
            <a:schemeClr val="dk1"/>
          </a:effectRef>
          <a:fontRef idx="minor">
            <a:schemeClr val="tx1"/>
          </a:fontRef>
        </p:style>
      </p:cxnSp>
      <p:cxnSp>
        <p:nvCxnSpPr>
          <p:cNvPr id="81" name="Straight Connector 80"/>
          <p:cNvCxnSpPr/>
          <p:nvPr/>
        </p:nvCxnSpPr>
        <p:spPr>
          <a:xfrm>
            <a:off x="5193008" y="2569581"/>
            <a:ext cx="979190" cy="0"/>
          </a:xfrm>
          <a:prstGeom prst="line">
            <a:avLst/>
          </a:prstGeom>
        </p:spPr>
        <p:style>
          <a:lnRef idx="2">
            <a:schemeClr val="dk1"/>
          </a:lnRef>
          <a:fillRef idx="0">
            <a:schemeClr val="dk1"/>
          </a:fillRef>
          <a:effectRef idx="1">
            <a:schemeClr val="dk1"/>
          </a:effectRef>
          <a:fontRef idx="minor">
            <a:schemeClr val="tx1"/>
          </a:fontRef>
        </p:style>
      </p:cxnSp>
      <p:cxnSp>
        <p:nvCxnSpPr>
          <p:cNvPr id="82" name="Straight Connector 81"/>
          <p:cNvCxnSpPr/>
          <p:nvPr/>
        </p:nvCxnSpPr>
        <p:spPr>
          <a:xfrm flipV="1">
            <a:off x="5217371" y="2861945"/>
            <a:ext cx="954827" cy="21214"/>
          </a:xfrm>
          <a:prstGeom prst="line">
            <a:avLst/>
          </a:prstGeom>
        </p:spPr>
        <p:style>
          <a:lnRef idx="2">
            <a:schemeClr val="dk1"/>
          </a:lnRef>
          <a:fillRef idx="0">
            <a:schemeClr val="dk1"/>
          </a:fillRef>
          <a:effectRef idx="1">
            <a:schemeClr val="dk1"/>
          </a:effectRef>
          <a:fontRef idx="minor">
            <a:schemeClr val="tx1"/>
          </a:fontRef>
        </p:style>
      </p:cxnSp>
      <p:cxnSp>
        <p:nvCxnSpPr>
          <p:cNvPr id="83" name="Straight Connector 82"/>
          <p:cNvCxnSpPr/>
          <p:nvPr/>
        </p:nvCxnSpPr>
        <p:spPr>
          <a:xfrm flipV="1">
            <a:off x="6350895" y="2538040"/>
            <a:ext cx="1052513" cy="21994"/>
          </a:xfrm>
          <a:prstGeom prst="line">
            <a:avLst/>
          </a:prstGeom>
        </p:spPr>
        <p:style>
          <a:lnRef idx="2">
            <a:schemeClr val="dk1"/>
          </a:lnRef>
          <a:fillRef idx="0">
            <a:schemeClr val="dk1"/>
          </a:fillRef>
          <a:effectRef idx="1">
            <a:schemeClr val="dk1"/>
          </a:effectRef>
          <a:fontRef idx="minor">
            <a:schemeClr val="tx1"/>
          </a:fontRef>
        </p:style>
      </p:cxnSp>
      <p:cxnSp>
        <p:nvCxnSpPr>
          <p:cNvPr id="84" name="Straight Connector 83"/>
          <p:cNvCxnSpPr/>
          <p:nvPr/>
        </p:nvCxnSpPr>
        <p:spPr>
          <a:xfrm flipV="1">
            <a:off x="6350895" y="2849423"/>
            <a:ext cx="1052513" cy="21994"/>
          </a:xfrm>
          <a:prstGeom prst="line">
            <a:avLst/>
          </a:prstGeom>
        </p:spPr>
        <p:style>
          <a:lnRef idx="2">
            <a:schemeClr val="dk1"/>
          </a:lnRef>
          <a:fillRef idx="0">
            <a:schemeClr val="dk1"/>
          </a:fillRef>
          <a:effectRef idx="1">
            <a:schemeClr val="dk1"/>
          </a:effectRef>
          <a:fontRef idx="minor">
            <a:schemeClr val="tx1"/>
          </a:fontRef>
        </p:style>
      </p:cxnSp>
      <p:cxnSp>
        <p:nvCxnSpPr>
          <p:cNvPr id="85" name="Straight Connector 84"/>
          <p:cNvCxnSpPr/>
          <p:nvPr/>
        </p:nvCxnSpPr>
        <p:spPr>
          <a:xfrm flipV="1">
            <a:off x="7581767" y="2543841"/>
            <a:ext cx="1052513" cy="21994"/>
          </a:xfrm>
          <a:prstGeom prst="line">
            <a:avLst/>
          </a:prstGeom>
        </p:spPr>
        <p:style>
          <a:lnRef idx="2">
            <a:schemeClr val="dk1"/>
          </a:lnRef>
          <a:fillRef idx="0">
            <a:schemeClr val="dk1"/>
          </a:fillRef>
          <a:effectRef idx="1">
            <a:schemeClr val="dk1"/>
          </a:effectRef>
          <a:fontRef idx="minor">
            <a:schemeClr val="tx1"/>
          </a:fontRef>
        </p:style>
      </p:cxnSp>
      <p:cxnSp>
        <p:nvCxnSpPr>
          <p:cNvPr id="86" name="Straight Connector 85"/>
          <p:cNvCxnSpPr/>
          <p:nvPr/>
        </p:nvCxnSpPr>
        <p:spPr>
          <a:xfrm flipV="1">
            <a:off x="7581767" y="2809878"/>
            <a:ext cx="1052513" cy="21994"/>
          </a:xfrm>
          <a:prstGeom prst="line">
            <a:avLst/>
          </a:prstGeom>
        </p:spPr>
        <p:style>
          <a:lnRef idx="2">
            <a:schemeClr val="dk1"/>
          </a:lnRef>
          <a:fillRef idx="0">
            <a:schemeClr val="dk1"/>
          </a:fillRef>
          <a:effectRef idx="1">
            <a:schemeClr val="dk1"/>
          </a:effectRef>
          <a:fontRef idx="minor">
            <a:schemeClr val="tx1"/>
          </a:fontRef>
        </p:style>
      </p:cxnSp>
      <p:cxnSp>
        <p:nvCxnSpPr>
          <p:cNvPr id="87" name="Straight Connector 86"/>
          <p:cNvCxnSpPr/>
          <p:nvPr/>
        </p:nvCxnSpPr>
        <p:spPr>
          <a:xfrm flipV="1">
            <a:off x="8548009" y="4362492"/>
            <a:ext cx="1052513" cy="21994"/>
          </a:xfrm>
          <a:prstGeom prst="line">
            <a:avLst/>
          </a:prstGeom>
        </p:spPr>
        <p:style>
          <a:lnRef idx="2">
            <a:schemeClr val="dk1"/>
          </a:lnRef>
          <a:fillRef idx="0">
            <a:schemeClr val="dk1"/>
          </a:fillRef>
          <a:effectRef idx="1">
            <a:schemeClr val="dk1"/>
          </a:effectRef>
          <a:fontRef idx="minor">
            <a:schemeClr val="tx1"/>
          </a:fontRef>
        </p:style>
      </p:cxnSp>
      <p:cxnSp>
        <p:nvCxnSpPr>
          <p:cNvPr id="88" name="Straight Connector 87"/>
          <p:cNvCxnSpPr/>
          <p:nvPr/>
        </p:nvCxnSpPr>
        <p:spPr>
          <a:xfrm flipV="1">
            <a:off x="8548009" y="4646777"/>
            <a:ext cx="1052513" cy="21994"/>
          </a:xfrm>
          <a:prstGeom prst="line">
            <a:avLst/>
          </a:prstGeom>
        </p:spPr>
        <p:style>
          <a:lnRef idx="2">
            <a:schemeClr val="dk1"/>
          </a:lnRef>
          <a:fillRef idx="0">
            <a:schemeClr val="dk1"/>
          </a:fillRef>
          <a:effectRef idx="1">
            <a:schemeClr val="dk1"/>
          </a:effectRef>
          <a:fontRef idx="minor">
            <a:schemeClr val="tx1"/>
          </a:fontRef>
        </p:style>
      </p:cxnSp>
      <p:cxnSp>
        <p:nvCxnSpPr>
          <p:cNvPr id="89" name="Straight Connector 88"/>
          <p:cNvCxnSpPr/>
          <p:nvPr/>
        </p:nvCxnSpPr>
        <p:spPr>
          <a:xfrm flipV="1">
            <a:off x="8556068" y="4785249"/>
            <a:ext cx="1052513" cy="21994"/>
          </a:xfrm>
          <a:prstGeom prst="line">
            <a:avLst/>
          </a:prstGeom>
        </p:spPr>
        <p:style>
          <a:lnRef idx="2">
            <a:schemeClr val="dk1"/>
          </a:lnRef>
          <a:fillRef idx="0">
            <a:schemeClr val="dk1"/>
          </a:fillRef>
          <a:effectRef idx="1">
            <a:schemeClr val="dk1"/>
          </a:effectRef>
          <a:fontRef idx="minor">
            <a:schemeClr val="tx1"/>
          </a:fontRef>
        </p:style>
      </p:cxnSp>
      <p:cxnSp>
        <p:nvCxnSpPr>
          <p:cNvPr id="90" name="Straight Connector 89"/>
          <p:cNvCxnSpPr/>
          <p:nvPr/>
        </p:nvCxnSpPr>
        <p:spPr>
          <a:xfrm flipV="1">
            <a:off x="8556068" y="5069534"/>
            <a:ext cx="1052513" cy="21994"/>
          </a:xfrm>
          <a:prstGeom prst="line">
            <a:avLst/>
          </a:prstGeom>
        </p:spPr>
        <p:style>
          <a:lnRef idx="2">
            <a:schemeClr val="dk1"/>
          </a:lnRef>
          <a:fillRef idx="0">
            <a:schemeClr val="dk1"/>
          </a:fillRef>
          <a:effectRef idx="1">
            <a:schemeClr val="dk1"/>
          </a:effectRef>
          <a:fontRef idx="minor">
            <a:schemeClr val="tx1"/>
          </a:fontRef>
        </p:style>
      </p:cxnSp>
      <p:cxnSp>
        <p:nvCxnSpPr>
          <p:cNvPr id="91" name="Straight Connector 90"/>
          <p:cNvCxnSpPr/>
          <p:nvPr/>
        </p:nvCxnSpPr>
        <p:spPr>
          <a:xfrm flipV="1">
            <a:off x="8582809" y="5199929"/>
            <a:ext cx="1052513" cy="21994"/>
          </a:xfrm>
          <a:prstGeom prst="line">
            <a:avLst/>
          </a:prstGeom>
        </p:spPr>
        <p:style>
          <a:lnRef idx="2">
            <a:schemeClr val="dk1"/>
          </a:lnRef>
          <a:fillRef idx="0">
            <a:schemeClr val="dk1"/>
          </a:fillRef>
          <a:effectRef idx="1">
            <a:schemeClr val="dk1"/>
          </a:effectRef>
          <a:fontRef idx="minor">
            <a:schemeClr val="tx1"/>
          </a:fontRef>
        </p:style>
      </p:cxnSp>
      <p:cxnSp>
        <p:nvCxnSpPr>
          <p:cNvPr id="92" name="Straight Connector 91"/>
          <p:cNvCxnSpPr/>
          <p:nvPr/>
        </p:nvCxnSpPr>
        <p:spPr>
          <a:xfrm flipV="1">
            <a:off x="8582809" y="5484214"/>
            <a:ext cx="1052513" cy="21994"/>
          </a:xfrm>
          <a:prstGeom prst="line">
            <a:avLst/>
          </a:prstGeom>
        </p:spPr>
        <p:style>
          <a:lnRef idx="2">
            <a:schemeClr val="dk1"/>
          </a:lnRef>
          <a:fillRef idx="0">
            <a:schemeClr val="dk1"/>
          </a:fillRef>
          <a:effectRef idx="1">
            <a:schemeClr val="dk1"/>
          </a:effectRef>
          <a:fontRef idx="minor">
            <a:schemeClr val="tx1"/>
          </a:fontRef>
        </p:style>
      </p:cxnSp>
      <p:cxnSp>
        <p:nvCxnSpPr>
          <p:cNvPr id="96" name="Elbow Connector 95"/>
          <p:cNvCxnSpPr/>
          <p:nvPr/>
        </p:nvCxnSpPr>
        <p:spPr>
          <a:xfrm>
            <a:off x="2301074" y="1432462"/>
            <a:ext cx="6610347" cy="1862505"/>
          </a:xfrm>
          <a:prstGeom prst="bentConnector2">
            <a:avLst/>
          </a:prstGeom>
          <a:ln>
            <a:tailEnd type="triangle"/>
          </a:ln>
        </p:spPr>
        <p:style>
          <a:lnRef idx="2">
            <a:schemeClr val="dk1"/>
          </a:lnRef>
          <a:fillRef idx="0">
            <a:schemeClr val="dk1"/>
          </a:fillRef>
          <a:effectRef idx="1">
            <a:schemeClr val="dk1"/>
          </a:effectRef>
          <a:fontRef idx="minor">
            <a:schemeClr val="tx1"/>
          </a:fontRef>
        </p:style>
      </p:cxnSp>
      <p:sp>
        <p:nvSpPr>
          <p:cNvPr id="118" name="Freeform 117"/>
          <p:cNvSpPr/>
          <p:nvPr/>
        </p:nvSpPr>
        <p:spPr>
          <a:xfrm>
            <a:off x="2739254" y="5396291"/>
            <a:ext cx="158633" cy="175846"/>
          </a:xfrm>
          <a:custGeom>
            <a:avLst/>
            <a:gdLst>
              <a:gd name="connsiteX0" fmla="*/ 123463 w 158633"/>
              <a:gd name="connsiteY0" fmla="*/ 0 h 175846"/>
              <a:gd name="connsiteX1" fmla="*/ 371 w 158633"/>
              <a:gd name="connsiteY1" fmla="*/ 114300 h 175846"/>
              <a:gd name="connsiteX2" fmla="*/ 158633 w 158633"/>
              <a:gd name="connsiteY2" fmla="*/ 175846 h 175846"/>
              <a:gd name="connsiteX3" fmla="*/ 158633 w 158633"/>
              <a:gd name="connsiteY3" fmla="*/ 175846 h 175846"/>
            </a:gdLst>
            <a:ahLst/>
            <a:cxnLst>
              <a:cxn ang="0">
                <a:pos x="connsiteX0" y="connsiteY0"/>
              </a:cxn>
              <a:cxn ang="0">
                <a:pos x="connsiteX1" y="connsiteY1"/>
              </a:cxn>
              <a:cxn ang="0">
                <a:pos x="connsiteX2" y="connsiteY2"/>
              </a:cxn>
              <a:cxn ang="0">
                <a:pos x="connsiteX3" y="connsiteY3"/>
              </a:cxn>
            </a:cxnLst>
            <a:rect l="l" t="t" r="r" b="b"/>
            <a:pathLst>
              <a:path w="158633" h="175846">
                <a:moveTo>
                  <a:pt x="123463" y="0"/>
                </a:moveTo>
                <a:cubicBezTo>
                  <a:pt x="58986" y="42496"/>
                  <a:pt x="-5491" y="84992"/>
                  <a:pt x="371" y="114300"/>
                </a:cubicBezTo>
                <a:cubicBezTo>
                  <a:pt x="6233" y="143608"/>
                  <a:pt x="158633" y="175846"/>
                  <a:pt x="158633" y="175846"/>
                </a:cubicBezTo>
                <a:lnTo>
                  <a:pt x="158633" y="175846"/>
                </a:lnTo>
              </a:path>
            </a:pathLst>
          </a:custGeom>
        </p:spPr>
        <p:style>
          <a:lnRef idx="2">
            <a:schemeClr val="dk1"/>
          </a:lnRef>
          <a:fillRef idx="0">
            <a:schemeClr val="dk1"/>
          </a:fillRef>
          <a:effectRef idx="1">
            <a:schemeClr val="dk1"/>
          </a:effectRef>
          <a:fontRef idx="minor">
            <a:schemeClr val="tx1"/>
          </a:fontRef>
        </p:style>
        <p:txBody>
          <a:bodyPr rtlCol="0" anchor="ctr"/>
          <a:lstStyle/>
          <a:p>
            <a:pPr algn="ctr"/>
            <a:endParaRPr lang="en-IN"/>
          </a:p>
        </p:txBody>
      </p:sp>
      <p:cxnSp>
        <p:nvCxnSpPr>
          <p:cNvPr id="124" name="Elbow Connector 123"/>
          <p:cNvCxnSpPr>
            <a:stCxn id="118" idx="2"/>
          </p:cNvCxnSpPr>
          <p:nvPr/>
        </p:nvCxnSpPr>
        <p:spPr>
          <a:xfrm>
            <a:off x="2897887" y="5572137"/>
            <a:ext cx="3677714" cy="587655"/>
          </a:xfrm>
          <a:prstGeom prst="bentConnector3">
            <a:avLst>
              <a:gd name="adj1" fmla="val -205"/>
            </a:avLst>
          </a:prstGeom>
        </p:spPr>
        <p:style>
          <a:lnRef idx="2">
            <a:schemeClr val="dk1"/>
          </a:lnRef>
          <a:fillRef idx="0">
            <a:schemeClr val="dk1"/>
          </a:fillRef>
          <a:effectRef idx="1">
            <a:schemeClr val="dk1"/>
          </a:effectRef>
          <a:fontRef idx="minor">
            <a:schemeClr val="tx1"/>
          </a:fontRef>
        </p:style>
      </p:cxnSp>
      <p:cxnSp>
        <p:nvCxnSpPr>
          <p:cNvPr id="129" name="Elbow Connector 128"/>
          <p:cNvCxnSpPr>
            <a:stCxn id="118" idx="0"/>
          </p:cNvCxnSpPr>
          <p:nvPr/>
        </p:nvCxnSpPr>
        <p:spPr>
          <a:xfrm flipH="1" flipV="1">
            <a:off x="2575835" y="4136036"/>
            <a:ext cx="286882" cy="1260255"/>
          </a:xfrm>
          <a:prstGeom prst="bentConnector4">
            <a:avLst>
              <a:gd name="adj1" fmla="val 3065"/>
              <a:gd name="adj2" fmla="val 50000"/>
            </a:avLst>
          </a:prstGeom>
          <a:ln>
            <a:tailEnd type="triangle"/>
          </a:ln>
        </p:spPr>
        <p:style>
          <a:lnRef idx="2">
            <a:schemeClr val="dk1"/>
          </a:lnRef>
          <a:fillRef idx="0">
            <a:schemeClr val="dk1"/>
          </a:fillRef>
          <a:effectRef idx="1">
            <a:schemeClr val="dk1"/>
          </a:effectRef>
          <a:fontRef idx="minor">
            <a:schemeClr val="tx1"/>
          </a:fontRef>
        </p:style>
      </p:cxnSp>
      <p:sp>
        <p:nvSpPr>
          <p:cNvPr id="131" name="TextBox 130">
            <a:extLst>
              <a:ext uri="{FF2B5EF4-FFF2-40B4-BE49-F238E27FC236}">
                <a16:creationId xmlns:a16="http://schemas.microsoft.com/office/drawing/2014/main" id="{8DEEC6DD-BE99-ECFB-58FB-BC11A365F122}"/>
              </a:ext>
            </a:extLst>
          </p:cNvPr>
          <p:cNvSpPr txBox="1"/>
          <p:nvPr/>
        </p:nvSpPr>
        <p:spPr>
          <a:xfrm>
            <a:off x="0" y="3425335"/>
            <a:ext cx="2510971" cy="553998"/>
          </a:xfrm>
          <a:prstGeom prst="rect">
            <a:avLst/>
          </a:prstGeom>
          <a:noFill/>
        </p:spPr>
        <p:txBody>
          <a:bodyPr wrap="square" rtlCol="0">
            <a:spAutoFit/>
          </a:bodyPr>
          <a:lstStyle/>
          <a:p>
            <a:pPr algn="ctr"/>
            <a:r>
              <a:rPr lang="en-US" sz="1000" b="1" dirty="0">
                <a:latin typeface="Times New Roman" panose="02020603050405020304" pitchFamily="18" charset="0"/>
                <a:cs typeface="Times New Roman" panose="02020603050405020304" pitchFamily="18" charset="0"/>
              </a:rPr>
              <a:t>1.0</a:t>
            </a:r>
          </a:p>
          <a:p>
            <a:pPr algn="ctr"/>
            <a:r>
              <a:rPr lang="en-US" sz="1000" b="1" dirty="0">
                <a:latin typeface="Times New Roman" panose="02020603050405020304" pitchFamily="18" charset="0"/>
                <a:cs typeface="Times New Roman" panose="02020603050405020304" pitchFamily="18" charset="0"/>
              </a:rPr>
              <a:t>Registration</a:t>
            </a:r>
          </a:p>
          <a:p>
            <a:pPr algn="ctr"/>
            <a:r>
              <a:rPr lang="en-US" sz="1000" b="1" dirty="0">
                <a:latin typeface="Times New Roman" panose="02020603050405020304" pitchFamily="18" charset="0"/>
                <a:cs typeface="Times New Roman" panose="02020603050405020304" pitchFamily="18" charset="0"/>
              </a:rPr>
              <a:t>Process</a:t>
            </a:r>
            <a:endParaRPr lang="en-IN" sz="1000" b="1" dirty="0">
              <a:latin typeface="Times New Roman" panose="02020603050405020304" pitchFamily="18" charset="0"/>
              <a:cs typeface="Times New Roman" panose="02020603050405020304" pitchFamily="18" charset="0"/>
            </a:endParaRPr>
          </a:p>
        </p:txBody>
      </p:sp>
      <p:sp>
        <p:nvSpPr>
          <p:cNvPr id="132" name="TextBox 131">
            <a:extLst>
              <a:ext uri="{FF2B5EF4-FFF2-40B4-BE49-F238E27FC236}">
                <a16:creationId xmlns:a16="http://schemas.microsoft.com/office/drawing/2014/main" id="{8DEEC6DD-BE99-ECFB-58FB-BC11A365F122}"/>
              </a:ext>
            </a:extLst>
          </p:cNvPr>
          <p:cNvSpPr txBox="1"/>
          <p:nvPr/>
        </p:nvSpPr>
        <p:spPr>
          <a:xfrm>
            <a:off x="1138240" y="3441362"/>
            <a:ext cx="2510971" cy="553998"/>
          </a:xfrm>
          <a:prstGeom prst="rect">
            <a:avLst/>
          </a:prstGeom>
          <a:noFill/>
        </p:spPr>
        <p:txBody>
          <a:bodyPr wrap="square" rtlCol="0">
            <a:spAutoFit/>
          </a:bodyPr>
          <a:lstStyle/>
          <a:p>
            <a:pPr algn="ctr"/>
            <a:r>
              <a:rPr lang="en-US" sz="1000" b="1" dirty="0">
                <a:latin typeface="Times New Roman" panose="02020603050405020304" pitchFamily="18" charset="0"/>
                <a:cs typeface="Times New Roman" panose="02020603050405020304" pitchFamily="18" charset="0"/>
              </a:rPr>
              <a:t>2.0</a:t>
            </a:r>
          </a:p>
          <a:p>
            <a:pPr algn="ctr"/>
            <a:r>
              <a:rPr lang="en-US" sz="1000" b="1" dirty="0">
                <a:latin typeface="Times New Roman" panose="02020603050405020304" pitchFamily="18" charset="0"/>
                <a:cs typeface="Times New Roman" panose="02020603050405020304" pitchFamily="18" charset="0"/>
              </a:rPr>
              <a:t>Login</a:t>
            </a:r>
          </a:p>
          <a:p>
            <a:pPr algn="ctr"/>
            <a:r>
              <a:rPr lang="en-US" sz="1000" b="1" dirty="0">
                <a:latin typeface="Times New Roman" panose="02020603050405020304" pitchFamily="18" charset="0"/>
                <a:cs typeface="Times New Roman" panose="02020603050405020304" pitchFamily="18" charset="0"/>
              </a:rPr>
              <a:t>Process</a:t>
            </a:r>
            <a:endParaRPr lang="en-IN" sz="1000" b="1" dirty="0">
              <a:latin typeface="Times New Roman" panose="02020603050405020304" pitchFamily="18" charset="0"/>
              <a:cs typeface="Times New Roman" panose="02020603050405020304" pitchFamily="18" charset="0"/>
            </a:endParaRPr>
          </a:p>
        </p:txBody>
      </p:sp>
      <p:sp>
        <p:nvSpPr>
          <p:cNvPr id="133" name="TextBox 132">
            <a:extLst>
              <a:ext uri="{FF2B5EF4-FFF2-40B4-BE49-F238E27FC236}">
                <a16:creationId xmlns:a16="http://schemas.microsoft.com/office/drawing/2014/main" id="{8DEEC6DD-BE99-ECFB-58FB-BC11A365F122}"/>
              </a:ext>
            </a:extLst>
          </p:cNvPr>
          <p:cNvSpPr txBox="1"/>
          <p:nvPr/>
        </p:nvSpPr>
        <p:spPr>
          <a:xfrm>
            <a:off x="2260010" y="3380638"/>
            <a:ext cx="2510971" cy="707886"/>
          </a:xfrm>
          <a:prstGeom prst="rect">
            <a:avLst/>
          </a:prstGeom>
          <a:noFill/>
        </p:spPr>
        <p:txBody>
          <a:bodyPr wrap="square" rtlCol="0">
            <a:spAutoFit/>
          </a:bodyPr>
          <a:lstStyle/>
          <a:p>
            <a:pPr algn="ctr"/>
            <a:r>
              <a:rPr lang="en-US" sz="1000" b="1" dirty="0">
                <a:latin typeface="Times New Roman" panose="02020603050405020304" pitchFamily="18" charset="0"/>
                <a:cs typeface="Times New Roman" panose="02020603050405020304" pitchFamily="18" charset="0"/>
              </a:rPr>
              <a:t>3.0</a:t>
            </a:r>
          </a:p>
          <a:p>
            <a:pPr algn="ctr"/>
            <a:r>
              <a:rPr lang="en-US" sz="1000" b="1" dirty="0">
                <a:latin typeface="Times New Roman" panose="02020603050405020304" pitchFamily="18" charset="0"/>
                <a:cs typeface="Times New Roman" panose="02020603050405020304" pitchFamily="18" charset="0"/>
              </a:rPr>
              <a:t>Master </a:t>
            </a:r>
          </a:p>
          <a:p>
            <a:pPr algn="ctr"/>
            <a:r>
              <a:rPr lang="en-US" sz="1000" b="1" dirty="0">
                <a:latin typeface="Times New Roman" panose="02020603050405020304" pitchFamily="18" charset="0"/>
                <a:cs typeface="Times New Roman" panose="02020603050405020304" pitchFamily="18" charset="0"/>
              </a:rPr>
              <a:t>Entry </a:t>
            </a:r>
          </a:p>
          <a:p>
            <a:pPr algn="ctr"/>
            <a:r>
              <a:rPr lang="en-US" sz="1000" b="1" dirty="0">
                <a:latin typeface="Times New Roman" panose="02020603050405020304" pitchFamily="18" charset="0"/>
                <a:cs typeface="Times New Roman" panose="02020603050405020304" pitchFamily="18" charset="0"/>
              </a:rPr>
              <a:t>Process</a:t>
            </a:r>
            <a:endParaRPr lang="en-IN" sz="1000" b="1" dirty="0">
              <a:latin typeface="Times New Roman" panose="02020603050405020304" pitchFamily="18" charset="0"/>
              <a:cs typeface="Times New Roman" panose="02020603050405020304" pitchFamily="18" charset="0"/>
            </a:endParaRPr>
          </a:p>
        </p:txBody>
      </p:sp>
      <p:sp>
        <p:nvSpPr>
          <p:cNvPr id="134" name="TextBox 133">
            <a:extLst>
              <a:ext uri="{FF2B5EF4-FFF2-40B4-BE49-F238E27FC236}">
                <a16:creationId xmlns:a16="http://schemas.microsoft.com/office/drawing/2014/main" id="{8DEEC6DD-BE99-ECFB-58FB-BC11A365F122}"/>
              </a:ext>
            </a:extLst>
          </p:cNvPr>
          <p:cNvSpPr txBox="1"/>
          <p:nvPr/>
        </p:nvSpPr>
        <p:spPr>
          <a:xfrm>
            <a:off x="3359083" y="3363787"/>
            <a:ext cx="2510971" cy="707886"/>
          </a:xfrm>
          <a:prstGeom prst="rect">
            <a:avLst/>
          </a:prstGeom>
          <a:noFill/>
        </p:spPr>
        <p:txBody>
          <a:bodyPr wrap="square" rtlCol="0">
            <a:spAutoFit/>
          </a:bodyPr>
          <a:lstStyle/>
          <a:p>
            <a:pPr algn="ctr"/>
            <a:r>
              <a:rPr lang="en-US" sz="1000" b="1" dirty="0">
                <a:latin typeface="Times New Roman" panose="02020603050405020304" pitchFamily="18" charset="0"/>
                <a:cs typeface="Times New Roman" panose="02020603050405020304" pitchFamily="18" charset="0"/>
              </a:rPr>
              <a:t>4.0</a:t>
            </a:r>
          </a:p>
          <a:p>
            <a:pPr algn="ctr"/>
            <a:r>
              <a:rPr lang="en-US" sz="1000" b="1" dirty="0">
                <a:latin typeface="Times New Roman" panose="02020603050405020304" pitchFamily="18" charset="0"/>
                <a:cs typeface="Times New Roman" panose="02020603050405020304" pitchFamily="18" charset="0"/>
              </a:rPr>
              <a:t>Manage</a:t>
            </a:r>
          </a:p>
          <a:p>
            <a:pPr algn="ctr"/>
            <a:r>
              <a:rPr lang="en-US" sz="1000" b="1" dirty="0">
                <a:latin typeface="Times New Roman" panose="02020603050405020304" pitchFamily="18" charset="0"/>
                <a:cs typeface="Times New Roman" panose="02020603050405020304" pitchFamily="18" charset="0"/>
              </a:rPr>
              <a:t>Lecture</a:t>
            </a:r>
          </a:p>
          <a:p>
            <a:pPr algn="ctr"/>
            <a:r>
              <a:rPr lang="en-US" sz="1000" b="1" dirty="0">
                <a:latin typeface="Times New Roman" panose="02020603050405020304" pitchFamily="18" charset="0"/>
                <a:cs typeface="Times New Roman" panose="02020603050405020304" pitchFamily="18" charset="0"/>
              </a:rPr>
              <a:t>Information</a:t>
            </a:r>
            <a:endParaRPr lang="en-IN" sz="1000" b="1" dirty="0">
              <a:latin typeface="Times New Roman" panose="02020603050405020304" pitchFamily="18" charset="0"/>
              <a:cs typeface="Times New Roman" panose="02020603050405020304" pitchFamily="18" charset="0"/>
            </a:endParaRPr>
          </a:p>
        </p:txBody>
      </p:sp>
      <p:sp>
        <p:nvSpPr>
          <p:cNvPr id="135" name="TextBox 134">
            <a:extLst>
              <a:ext uri="{FF2B5EF4-FFF2-40B4-BE49-F238E27FC236}">
                <a16:creationId xmlns:a16="http://schemas.microsoft.com/office/drawing/2014/main" id="{8DEEC6DD-BE99-ECFB-58FB-BC11A365F122}"/>
              </a:ext>
            </a:extLst>
          </p:cNvPr>
          <p:cNvSpPr txBox="1"/>
          <p:nvPr/>
        </p:nvSpPr>
        <p:spPr>
          <a:xfrm>
            <a:off x="4406448" y="3443466"/>
            <a:ext cx="2510971" cy="553998"/>
          </a:xfrm>
          <a:prstGeom prst="rect">
            <a:avLst/>
          </a:prstGeom>
          <a:noFill/>
        </p:spPr>
        <p:txBody>
          <a:bodyPr wrap="square" rtlCol="0">
            <a:spAutoFit/>
          </a:bodyPr>
          <a:lstStyle/>
          <a:p>
            <a:pPr algn="ctr"/>
            <a:r>
              <a:rPr lang="en-US" sz="1000" b="1" dirty="0">
                <a:latin typeface="Times New Roman" panose="02020603050405020304" pitchFamily="18" charset="0"/>
                <a:cs typeface="Times New Roman" panose="02020603050405020304" pitchFamily="18" charset="0"/>
              </a:rPr>
              <a:t>5.0</a:t>
            </a:r>
          </a:p>
          <a:p>
            <a:pPr algn="ctr"/>
            <a:r>
              <a:rPr lang="en-US" sz="1000" b="1" dirty="0">
                <a:latin typeface="Times New Roman" panose="02020603050405020304" pitchFamily="18" charset="0"/>
                <a:cs typeface="Times New Roman" panose="02020603050405020304" pitchFamily="18" charset="0"/>
              </a:rPr>
              <a:t>Manage</a:t>
            </a:r>
          </a:p>
          <a:p>
            <a:pPr algn="ctr"/>
            <a:r>
              <a:rPr lang="en-US" sz="1000" b="1" dirty="0">
                <a:latin typeface="Times New Roman" panose="02020603050405020304" pitchFamily="18" charset="0"/>
                <a:cs typeface="Times New Roman" panose="02020603050405020304" pitchFamily="18" charset="0"/>
              </a:rPr>
              <a:t>Assignment</a:t>
            </a:r>
            <a:endParaRPr lang="en-IN" sz="1000" b="1" dirty="0">
              <a:latin typeface="Times New Roman" panose="02020603050405020304" pitchFamily="18" charset="0"/>
              <a:cs typeface="Times New Roman" panose="02020603050405020304" pitchFamily="18" charset="0"/>
            </a:endParaRPr>
          </a:p>
        </p:txBody>
      </p:sp>
      <p:sp>
        <p:nvSpPr>
          <p:cNvPr id="136" name="TextBox 135">
            <a:extLst>
              <a:ext uri="{FF2B5EF4-FFF2-40B4-BE49-F238E27FC236}">
                <a16:creationId xmlns:a16="http://schemas.microsoft.com/office/drawing/2014/main" id="{8DEEC6DD-BE99-ECFB-58FB-BC11A365F122}"/>
              </a:ext>
            </a:extLst>
          </p:cNvPr>
          <p:cNvSpPr txBox="1"/>
          <p:nvPr/>
        </p:nvSpPr>
        <p:spPr>
          <a:xfrm>
            <a:off x="5455309" y="3354994"/>
            <a:ext cx="2510971" cy="707886"/>
          </a:xfrm>
          <a:prstGeom prst="rect">
            <a:avLst/>
          </a:prstGeom>
          <a:noFill/>
        </p:spPr>
        <p:txBody>
          <a:bodyPr wrap="square" rtlCol="0">
            <a:spAutoFit/>
          </a:bodyPr>
          <a:lstStyle/>
          <a:p>
            <a:pPr algn="ctr"/>
            <a:r>
              <a:rPr lang="en-US" sz="1000" b="1" dirty="0">
                <a:latin typeface="Times New Roman" panose="02020603050405020304" pitchFamily="18" charset="0"/>
                <a:cs typeface="Times New Roman" panose="02020603050405020304" pitchFamily="18" charset="0"/>
              </a:rPr>
              <a:t>6.0</a:t>
            </a:r>
          </a:p>
          <a:p>
            <a:pPr algn="ctr"/>
            <a:r>
              <a:rPr lang="en-US" sz="1000" b="1" dirty="0">
                <a:latin typeface="Times New Roman" panose="02020603050405020304" pitchFamily="18" charset="0"/>
                <a:cs typeface="Times New Roman" panose="02020603050405020304" pitchFamily="18" charset="0"/>
              </a:rPr>
              <a:t>Manage</a:t>
            </a:r>
          </a:p>
          <a:p>
            <a:pPr algn="ctr"/>
            <a:r>
              <a:rPr lang="en-US" sz="1000" b="1" dirty="0">
                <a:latin typeface="Times New Roman" panose="02020603050405020304" pitchFamily="18" charset="0"/>
                <a:cs typeface="Times New Roman" panose="02020603050405020304" pitchFamily="18" charset="0"/>
              </a:rPr>
              <a:t>Question</a:t>
            </a:r>
          </a:p>
          <a:p>
            <a:pPr algn="ctr"/>
            <a:r>
              <a:rPr lang="en-US" sz="1000" b="1" dirty="0">
                <a:latin typeface="Times New Roman" panose="02020603050405020304" pitchFamily="18" charset="0"/>
                <a:cs typeface="Times New Roman" panose="02020603050405020304" pitchFamily="18" charset="0"/>
              </a:rPr>
              <a:t>Bank</a:t>
            </a:r>
            <a:endParaRPr lang="en-IN" sz="1000" b="1" dirty="0">
              <a:latin typeface="Times New Roman" panose="02020603050405020304" pitchFamily="18" charset="0"/>
              <a:cs typeface="Times New Roman" panose="02020603050405020304" pitchFamily="18" charset="0"/>
            </a:endParaRPr>
          </a:p>
        </p:txBody>
      </p:sp>
      <p:sp>
        <p:nvSpPr>
          <p:cNvPr id="137" name="TextBox 136">
            <a:extLst>
              <a:ext uri="{FF2B5EF4-FFF2-40B4-BE49-F238E27FC236}">
                <a16:creationId xmlns:a16="http://schemas.microsoft.com/office/drawing/2014/main" id="{8DEEC6DD-BE99-ECFB-58FB-BC11A365F122}"/>
              </a:ext>
            </a:extLst>
          </p:cNvPr>
          <p:cNvSpPr txBox="1"/>
          <p:nvPr/>
        </p:nvSpPr>
        <p:spPr>
          <a:xfrm>
            <a:off x="6532372" y="3418731"/>
            <a:ext cx="2510971" cy="553998"/>
          </a:xfrm>
          <a:prstGeom prst="rect">
            <a:avLst/>
          </a:prstGeom>
          <a:noFill/>
        </p:spPr>
        <p:txBody>
          <a:bodyPr wrap="square" rtlCol="0">
            <a:spAutoFit/>
          </a:bodyPr>
          <a:lstStyle/>
          <a:p>
            <a:pPr algn="ctr"/>
            <a:r>
              <a:rPr lang="en-US" sz="1000" b="1" dirty="0">
                <a:latin typeface="Times New Roman" panose="02020603050405020304" pitchFamily="18" charset="0"/>
                <a:cs typeface="Times New Roman" panose="02020603050405020304" pitchFamily="18" charset="0"/>
              </a:rPr>
              <a:t>7.0</a:t>
            </a:r>
          </a:p>
          <a:p>
            <a:pPr algn="ctr"/>
            <a:r>
              <a:rPr lang="en-US" sz="1000" b="1" dirty="0">
                <a:latin typeface="Times New Roman" panose="02020603050405020304" pitchFamily="18" charset="0"/>
                <a:cs typeface="Times New Roman" panose="02020603050405020304" pitchFamily="18" charset="0"/>
              </a:rPr>
              <a:t>Manage</a:t>
            </a:r>
          </a:p>
          <a:p>
            <a:pPr algn="ctr"/>
            <a:r>
              <a:rPr lang="en-US" sz="1000" b="1" dirty="0">
                <a:latin typeface="Times New Roman" panose="02020603050405020304" pitchFamily="18" charset="0"/>
                <a:cs typeface="Times New Roman" panose="02020603050405020304" pitchFamily="18" charset="0"/>
              </a:rPr>
              <a:t>Exam</a:t>
            </a:r>
            <a:endParaRPr lang="en-IN" sz="1000" b="1" dirty="0">
              <a:latin typeface="Times New Roman" panose="02020603050405020304" pitchFamily="18" charset="0"/>
              <a:cs typeface="Times New Roman" panose="02020603050405020304" pitchFamily="18" charset="0"/>
            </a:endParaRPr>
          </a:p>
        </p:txBody>
      </p:sp>
      <p:sp>
        <p:nvSpPr>
          <p:cNvPr id="138" name="TextBox 137">
            <a:extLst>
              <a:ext uri="{FF2B5EF4-FFF2-40B4-BE49-F238E27FC236}">
                <a16:creationId xmlns:a16="http://schemas.microsoft.com/office/drawing/2014/main" id="{8DEEC6DD-BE99-ECFB-58FB-BC11A365F122}"/>
              </a:ext>
            </a:extLst>
          </p:cNvPr>
          <p:cNvSpPr txBox="1"/>
          <p:nvPr/>
        </p:nvSpPr>
        <p:spPr>
          <a:xfrm>
            <a:off x="7680776" y="3434137"/>
            <a:ext cx="2510971" cy="553998"/>
          </a:xfrm>
          <a:prstGeom prst="rect">
            <a:avLst/>
          </a:prstGeom>
          <a:noFill/>
        </p:spPr>
        <p:txBody>
          <a:bodyPr wrap="square" rtlCol="0">
            <a:spAutoFit/>
          </a:bodyPr>
          <a:lstStyle/>
          <a:p>
            <a:pPr algn="ctr"/>
            <a:r>
              <a:rPr lang="en-US" sz="1000" b="1" dirty="0">
                <a:latin typeface="Times New Roman" panose="02020603050405020304" pitchFamily="18" charset="0"/>
                <a:cs typeface="Times New Roman" panose="02020603050405020304" pitchFamily="18" charset="0"/>
              </a:rPr>
              <a:t>8.0</a:t>
            </a:r>
          </a:p>
          <a:p>
            <a:pPr algn="ctr"/>
            <a:r>
              <a:rPr lang="en-US" sz="1000" b="1" dirty="0">
                <a:latin typeface="Times New Roman" panose="02020603050405020304" pitchFamily="18" charset="0"/>
                <a:cs typeface="Times New Roman" panose="02020603050405020304" pitchFamily="18" charset="0"/>
              </a:rPr>
              <a:t>Student</a:t>
            </a:r>
          </a:p>
          <a:p>
            <a:pPr algn="ctr"/>
            <a:r>
              <a:rPr lang="en-US" sz="1000" b="1" dirty="0">
                <a:latin typeface="Times New Roman" panose="02020603050405020304" pitchFamily="18" charset="0"/>
                <a:cs typeface="Times New Roman" panose="02020603050405020304" pitchFamily="18" charset="0"/>
              </a:rPr>
              <a:t>Activity</a:t>
            </a:r>
            <a:endParaRPr lang="en-IN" sz="1000" b="1" dirty="0">
              <a:latin typeface="Times New Roman" panose="02020603050405020304" pitchFamily="18" charset="0"/>
              <a:cs typeface="Times New Roman" panose="02020603050405020304" pitchFamily="18" charset="0"/>
            </a:endParaRPr>
          </a:p>
        </p:txBody>
      </p:sp>
      <p:sp>
        <p:nvSpPr>
          <p:cNvPr id="139" name="TextBox 138">
            <a:extLst>
              <a:ext uri="{FF2B5EF4-FFF2-40B4-BE49-F238E27FC236}">
                <a16:creationId xmlns:a16="http://schemas.microsoft.com/office/drawing/2014/main" id="{8DEEC6DD-BE99-ECFB-58FB-BC11A365F122}"/>
              </a:ext>
            </a:extLst>
          </p:cNvPr>
          <p:cNvSpPr txBox="1"/>
          <p:nvPr/>
        </p:nvSpPr>
        <p:spPr>
          <a:xfrm>
            <a:off x="8850224" y="3503710"/>
            <a:ext cx="2510971" cy="400110"/>
          </a:xfrm>
          <a:prstGeom prst="rect">
            <a:avLst/>
          </a:prstGeom>
          <a:noFill/>
        </p:spPr>
        <p:txBody>
          <a:bodyPr wrap="square" rtlCol="0">
            <a:spAutoFit/>
          </a:bodyPr>
          <a:lstStyle/>
          <a:p>
            <a:pPr algn="ctr"/>
            <a:r>
              <a:rPr lang="en-US" sz="1000" b="1" dirty="0">
                <a:latin typeface="Times New Roman" panose="02020603050405020304" pitchFamily="18" charset="0"/>
                <a:cs typeface="Times New Roman" panose="02020603050405020304" pitchFamily="18" charset="0"/>
              </a:rPr>
              <a:t>9.0</a:t>
            </a:r>
          </a:p>
          <a:p>
            <a:pPr algn="ctr"/>
            <a:r>
              <a:rPr lang="en-US" sz="1000" b="1" dirty="0">
                <a:latin typeface="Times New Roman" panose="02020603050405020304" pitchFamily="18" charset="0"/>
                <a:cs typeface="Times New Roman" panose="02020603050405020304" pitchFamily="18" charset="0"/>
              </a:rPr>
              <a:t>Profile</a:t>
            </a:r>
            <a:endParaRPr lang="en-IN" sz="1000" b="1" dirty="0">
              <a:latin typeface="Times New Roman" panose="02020603050405020304" pitchFamily="18" charset="0"/>
              <a:cs typeface="Times New Roman" panose="02020603050405020304" pitchFamily="18" charset="0"/>
            </a:endParaRPr>
          </a:p>
        </p:txBody>
      </p:sp>
      <p:sp>
        <p:nvSpPr>
          <p:cNvPr id="140" name="TextBox 139">
            <a:extLst>
              <a:ext uri="{FF2B5EF4-FFF2-40B4-BE49-F238E27FC236}">
                <a16:creationId xmlns:a16="http://schemas.microsoft.com/office/drawing/2014/main" id="{8DEEC6DD-BE99-ECFB-58FB-BC11A365F122}"/>
              </a:ext>
            </a:extLst>
          </p:cNvPr>
          <p:cNvSpPr txBox="1"/>
          <p:nvPr/>
        </p:nvSpPr>
        <p:spPr>
          <a:xfrm>
            <a:off x="10044514" y="3468506"/>
            <a:ext cx="2510971" cy="400110"/>
          </a:xfrm>
          <a:prstGeom prst="rect">
            <a:avLst/>
          </a:prstGeom>
          <a:noFill/>
        </p:spPr>
        <p:txBody>
          <a:bodyPr wrap="square" rtlCol="0">
            <a:spAutoFit/>
          </a:bodyPr>
          <a:lstStyle/>
          <a:p>
            <a:pPr algn="ctr"/>
            <a:r>
              <a:rPr lang="en-US" sz="1000" b="1" dirty="0">
                <a:latin typeface="Times New Roman" panose="02020603050405020304" pitchFamily="18" charset="0"/>
                <a:cs typeface="Times New Roman" panose="02020603050405020304" pitchFamily="18" charset="0"/>
              </a:rPr>
              <a:t>10.0</a:t>
            </a:r>
          </a:p>
          <a:p>
            <a:pPr algn="ctr"/>
            <a:r>
              <a:rPr lang="en-US" sz="1000" b="1" dirty="0">
                <a:latin typeface="Times New Roman" panose="02020603050405020304" pitchFamily="18" charset="0"/>
                <a:cs typeface="Times New Roman" panose="02020603050405020304" pitchFamily="18" charset="0"/>
              </a:rPr>
              <a:t>Report</a:t>
            </a:r>
            <a:endParaRPr lang="en-IN" sz="1000" b="1" dirty="0">
              <a:latin typeface="Times New Roman" panose="02020603050405020304" pitchFamily="18" charset="0"/>
              <a:cs typeface="Times New Roman" panose="02020603050405020304" pitchFamily="18" charset="0"/>
            </a:endParaRPr>
          </a:p>
        </p:txBody>
      </p:sp>
      <p:cxnSp>
        <p:nvCxnSpPr>
          <p:cNvPr id="145" name="Straight Connector 144"/>
          <p:cNvCxnSpPr/>
          <p:nvPr/>
        </p:nvCxnSpPr>
        <p:spPr>
          <a:xfrm flipH="1" flipV="1">
            <a:off x="3980931" y="1681915"/>
            <a:ext cx="22902" cy="2010174"/>
          </a:xfrm>
          <a:prstGeom prst="line">
            <a:avLst/>
          </a:prstGeom>
        </p:spPr>
        <p:style>
          <a:lnRef idx="2">
            <a:schemeClr val="dk1"/>
          </a:lnRef>
          <a:fillRef idx="0">
            <a:schemeClr val="dk1"/>
          </a:fillRef>
          <a:effectRef idx="1">
            <a:schemeClr val="dk1"/>
          </a:effectRef>
          <a:fontRef idx="minor">
            <a:schemeClr val="tx1"/>
          </a:fontRef>
        </p:style>
      </p:cxnSp>
      <p:cxnSp>
        <p:nvCxnSpPr>
          <p:cNvPr id="150" name="Straight Arrow Connector 149"/>
          <p:cNvCxnSpPr/>
          <p:nvPr/>
        </p:nvCxnSpPr>
        <p:spPr>
          <a:xfrm flipH="1">
            <a:off x="3801220" y="1681915"/>
            <a:ext cx="179711"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52" name="Straight Arrow Connector 151"/>
          <p:cNvCxnSpPr/>
          <p:nvPr/>
        </p:nvCxnSpPr>
        <p:spPr>
          <a:xfrm flipH="1">
            <a:off x="3791767" y="2090419"/>
            <a:ext cx="196628"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54" name="Straight Arrow Connector 153"/>
          <p:cNvCxnSpPr/>
          <p:nvPr/>
        </p:nvCxnSpPr>
        <p:spPr>
          <a:xfrm flipH="1">
            <a:off x="3801220" y="2414270"/>
            <a:ext cx="187175"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58" name="Straight Arrow Connector 157"/>
          <p:cNvCxnSpPr/>
          <p:nvPr/>
        </p:nvCxnSpPr>
        <p:spPr>
          <a:xfrm flipH="1">
            <a:off x="3801219" y="2809878"/>
            <a:ext cx="194893"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60" name="Straight Arrow Connector 159"/>
          <p:cNvCxnSpPr/>
          <p:nvPr/>
        </p:nvCxnSpPr>
        <p:spPr>
          <a:xfrm flipH="1">
            <a:off x="3801219" y="3129363"/>
            <a:ext cx="187176"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67" name="Straight Arrow Connector 166"/>
          <p:cNvCxnSpPr>
            <a:stCxn id="3" idx="0"/>
          </p:cNvCxnSpPr>
          <p:nvPr/>
        </p:nvCxnSpPr>
        <p:spPr>
          <a:xfrm flipH="1" flipV="1">
            <a:off x="4614569" y="2843595"/>
            <a:ext cx="5476" cy="45576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71" name="Straight Arrow Connector 170"/>
          <p:cNvCxnSpPr/>
          <p:nvPr/>
        </p:nvCxnSpPr>
        <p:spPr>
          <a:xfrm flipH="1" flipV="1">
            <a:off x="5647974" y="2871417"/>
            <a:ext cx="13960" cy="42280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76" name="Straight Arrow Connector 175"/>
          <p:cNvCxnSpPr>
            <a:stCxn id="10" idx="0"/>
          </p:cNvCxnSpPr>
          <p:nvPr/>
        </p:nvCxnSpPr>
        <p:spPr>
          <a:xfrm flipH="1" flipV="1">
            <a:off x="6682576" y="2853152"/>
            <a:ext cx="21246" cy="41690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80" name="Elbow Connector 179"/>
          <p:cNvCxnSpPr>
            <a:stCxn id="9" idx="0"/>
          </p:cNvCxnSpPr>
          <p:nvPr/>
        </p:nvCxnSpPr>
        <p:spPr>
          <a:xfrm rot="5400000" flipH="1" flipV="1">
            <a:off x="7722615" y="2906257"/>
            <a:ext cx="438183" cy="289415"/>
          </a:xfrm>
          <a:prstGeom prst="bentConnector3">
            <a:avLst/>
          </a:prstGeom>
          <a:ln>
            <a:tailEnd type="triangle"/>
          </a:ln>
        </p:spPr>
        <p:style>
          <a:lnRef idx="2">
            <a:schemeClr val="dk1"/>
          </a:lnRef>
          <a:fillRef idx="0">
            <a:schemeClr val="dk1"/>
          </a:fillRef>
          <a:effectRef idx="1">
            <a:schemeClr val="dk1"/>
          </a:effectRef>
          <a:fontRef idx="minor">
            <a:schemeClr val="tx1"/>
          </a:fontRef>
        </p:style>
      </p:cxnSp>
      <p:cxnSp>
        <p:nvCxnSpPr>
          <p:cNvPr id="182" name="Elbow Connector 181"/>
          <p:cNvCxnSpPr/>
          <p:nvPr/>
        </p:nvCxnSpPr>
        <p:spPr>
          <a:xfrm rot="5400000">
            <a:off x="7998873" y="4483744"/>
            <a:ext cx="1230886" cy="594211"/>
          </a:xfrm>
          <a:prstGeom prst="bentConnector3">
            <a:avLst>
              <a:gd name="adj1" fmla="val 9284"/>
            </a:avLst>
          </a:prstGeom>
        </p:spPr>
        <p:style>
          <a:lnRef idx="2">
            <a:schemeClr val="dk1"/>
          </a:lnRef>
          <a:fillRef idx="0">
            <a:schemeClr val="dk1"/>
          </a:fillRef>
          <a:effectRef idx="1">
            <a:schemeClr val="dk1"/>
          </a:effectRef>
          <a:fontRef idx="minor">
            <a:schemeClr val="tx1"/>
          </a:fontRef>
        </p:style>
      </p:cxnSp>
      <p:cxnSp>
        <p:nvCxnSpPr>
          <p:cNvPr id="185" name="Straight Arrow Connector 184"/>
          <p:cNvCxnSpPr/>
          <p:nvPr/>
        </p:nvCxnSpPr>
        <p:spPr>
          <a:xfrm flipV="1">
            <a:off x="8331861" y="4506839"/>
            <a:ext cx="250948" cy="1025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88" name="Straight Arrow Connector 187"/>
          <p:cNvCxnSpPr/>
          <p:nvPr/>
        </p:nvCxnSpPr>
        <p:spPr>
          <a:xfrm flipV="1">
            <a:off x="8317210" y="4961133"/>
            <a:ext cx="265599" cy="437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92" name="Straight Arrow Connector 191"/>
          <p:cNvCxnSpPr/>
          <p:nvPr/>
        </p:nvCxnSpPr>
        <p:spPr>
          <a:xfrm>
            <a:off x="8317210" y="5396291"/>
            <a:ext cx="265599"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93" name="TextBox 192">
            <a:extLst>
              <a:ext uri="{FF2B5EF4-FFF2-40B4-BE49-F238E27FC236}">
                <a16:creationId xmlns:a16="http://schemas.microsoft.com/office/drawing/2014/main" id="{8DEEC6DD-BE99-ECFB-58FB-BC11A365F122}"/>
              </a:ext>
            </a:extLst>
          </p:cNvPr>
          <p:cNvSpPr txBox="1"/>
          <p:nvPr/>
        </p:nvSpPr>
        <p:spPr>
          <a:xfrm>
            <a:off x="294579" y="5742130"/>
            <a:ext cx="2510971" cy="369332"/>
          </a:xfrm>
          <a:prstGeom prst="rect">
            <a:avLst/>
          </a:prstGeom>
          <a:noFill/>
        </p:spPr>
        <p:txBody>
          <a:bodyPr wrap="square" rtlCol="0">
            <a:spAutoFit/>
          </a:bodyPr>
          <a:lstStyle/>
          <a:p>
            <a:pPr algn="ctr"/>
            <a:r>
              <a:rPr lang="en-US" b="1" dirty="0">
                <a:latin typeface="Times New Roman" panose="02020603050405020304" pitchFamily="18" charset="0"/>
                <a:cs typeface="Times New Roman" panose="02020603050405020304" pitchFamily="18" charset="0"/>
              </a:rPr>
              <a:t>ADMIN</a:t>
            </a:r>
            <a:endParaRPr lang="en-IN" b="1" dirty="0">
              <a:latin typeface="Times New Roman" panose="02020603050405020304" pitchFamily="18" charset="0"/>
              <a:cs typeface="Times New Roman" panose="02020603050405020304" pitchFamily="18" charset="0"/>
            </a:endParaRPr>
          </a:p>
        </p:txBody>
      </p:sp>
      <p:sp>
        <p:nvSpPr>
          <p:cNvPr id="194" name="TextBox 193">
            <a:extLst>
              <a:ext uri="{FF2B5EF4-FFF2-40B4-BE49-F238E27FC236}">
                <a16:creationId xmlns:a16="http://schemas.microsoft.com/office/drawing/2014/main" id="{8DEEC6DD-BE99-ECFB-58FB-BC11A365F122}"/>
              </a:ext>
            </a:extLst>
          </p:cNvPr>
          <p:cNvSpPr txBox="1"/>
          <p:nvPr/>
        </p:nvSpPr>
        <p:spPr>
          <a:xfrm>
            <a:off x="6034055" y="5841055"/>
            <a:ext cx="2510971" cy="369332"/>
          </a:xfrm>
          <a:prstGeom prst="rect">
            <a:avLst/>
          </a:prstGeom>
          <a:noFill/>
        </p:spPr>
        <p:txBody>
          <a:bodyPr wrap="square" rtlCol="0">
            <a:spAutoFit/>
          </a:bodyPr>
          <a:lstStyle/>
          <a:p>
            <a:pPr algn="ctr"/>
            <a:r>
              <a:rPr lang="en-US" b="1" dirty="0">
                <a:latin typeface="Times New Roman" panose="02020603050405020304" pitchFamily="18" charset="0"/>
                <a:cs typeface="Times New Roman" panose="02020603050405020304" pitchFamily="18" charset="0"/>
              </a:rPr>
              <a:t>TEACHER</a:t>
            </a:r>
            <a:endParaRPr lang="en-IN" b="1" dirty="0">
              <a:latin typeface="Times New Roman" panose="02020603050405020304" pitchFamily="18" charset="0"/>
              <a:cs typeface="Times New Roman" panose="02020603050405020304" pitchFamily="18" charset="0"/>
            </a:endParaRPr>
          </a:p>
        </p:txBody>
      </p:sp>
      <p:sp>
        <p:nvSpPr>
          <p:cNvPr id="195" name="TextBox 194">
            <a:extLst>
              <a:ext uri="{FF2B5EF4-FFF2-40B4-BE49-F238E27FC236}">
                <a16:creationId xmlns:a16="http://schemas.microsoft.com/office/drawing/2014/main" id="{8DEEC6DD-BE99-ECFB-58FB-BC11A365F122}"/>
              </a:ext>
            </a:extLst>
          </p:cNvPr>
          <p:cNvSpPr txBox="1"/>
          <p:nvPr/>
        </p:nvSpPr>
        <p:spPr>
          <a:xfrm>
            <a:off x="189776" y="1130535"/>
            <a:ext cx="2510971" cy="369332"/>
          </a:xfrm>
          <a:prstGeom prst="rect">
            <a:avLst/>
          </a:prstGeom>
          <a:noFill/>
        </p:spPr>
        <p:txBody>
          <a:bodyPr wrap="square" rtlCol="0">
            <a:spAutoFit/>
          </a:bodyPr>
          <a:lstStyle/>
          <a:p>
            <a:pPr algn="ctr"/>
            <a:r>
              <a:rPr lang="en-US" b="1" dirty="0">
                <a:latin typeface="Times New Roman" panose="02020603050405020304" pitchFamily="18" charset="0"/>
                <a:cs typeface="Times New Roman" panose="02020603050405020304" pitchFamily="18" charset="0"/>
              </a:rPr>
              <a:t>STUDENT</a:t>
            </a:r>
            <a:endParaRPr lang="en-IN" b="1" dirty="0">
              <a:latin typeface="Times New Roman" panose="02020603050405020304" pitchFamily="18" charset="0"/>
              <a:cs typeface="Times New Roman" panose="02020603050405020304" pitchFamily="18" charset="0"/>
            </a:endParaRPr>
          </a:p>
        </p:txBody>
      </p:sp>
      <p:sp>
        <p:nvSpPr>
          <p:cNvPr id="196" name="TextBox 195">
            <a:extLst>
              <a:ext uri="{FF2B5EF4-FFF2-40B4-BE49-F238E27FC236}">
                <a16:creationId xmlns:a16="http://schemas.microsoft.com/office/drawing/2014/main" id="{8DEEC6DD-BE99-ECFB-58FB-BC11A365F122}"/>
              </a:ext>
            </a:extLst>
          </p:cNvPr>
          <p:cNvSpPr txBox="1"/>
          <p:nvPr/>
        </p:nvSpPr>
        <p:spPr>
          <a:xfrm>
            <a:off x="367279" y="2594364"/>
            <a:ext cx="2510971" cy="246221"/>
          </a:xfrm>
          <a:prstGeom prst="rect">
            <a:avLst/>
          </a:prstGeom>
          <a:noFill/>
        </p:spPr>
        <p:txBody>
          <a:bodyPr wrap="square" rtlCol="0">
            <a:spAutoFit/>
          </a:bodyPr>
          <a:lstStyle/>
          <a:p>
            <a:pPr algn="ctr"/>
            <a:r>
              <a:rPr lang="en-US" sz="1000" b="1" dirty="0">
                <a:latin typeface="Times New Roman" panose="02020603050405020304" pitchFamily="18" charset="0"/>
                <a:cs typeface="Times New Roman" panose="02020603050405020304" pitchFamily="18" charset="0"/>
              </a:rPr>
              <a:t>Registration</a:t>
            </a:r>
            <a:endParaRPr lang="en-IN" sz="1000" b="1" dirty="0">
              <a:latin typeface="Times New Roman" panose="02020603050405020304" pitchFamily="18" charset="0"/>
              <a:cs typeface="Times New Roman" panose="02020603050405020304" pitchFamily="18" charset="0"/>
            </a:endParaRPr>
          </a:p>
        </p:txBody>
      </p:sp>
      <p:sp>
        <p:nvSpPr>
          <p:cNvPr id="197" name="TextBox 196">
            <a:extLst>
              <a:ext uri="{FF2B5EF4-FFF2-40B4-BE49-F238E27FC236}">
                <a16:creationId xmlns:a16="http://schemas.microsoft.com/office/drawing/2014/main" id="{8DEEC6DD-BE99-ECFB-58FB-BC11A365F122}"/>
              </a:ext>
            </a:extLst>
          </p:cNvPr>
          <p:cNvSpPr txBox="1"/>
          <p:nvPr/>
        </p:nvSpPr>
        <p:spPr>
          <a:xfrm>
            <a:off x="1987911" y="1627165"/>
            <a:ext cx="2510971" cy="246221"/>
          </a:xfrm>
          <a:prstGeom prst="rect">
            <a:avLst/>
          </a:prstGeom>
          <a:noFill/>
        </p:spPr>
        <p:txBody>
          <a:bodyPr wrap="square" rtlCol="0">
            <a:spAutoFit/>
          </a:bodyPr>
          <a:lstStyle/>
          <a:p>
            <a:pPr algn="ctr"/>
            <a:r>
              <a:rPr lang="en-US" sz="1000" b="1" dirty="0">
                <a:latin typeface="Times New Roman" panose="02020603050405020304" pitchFamily="18" charset="0"/>
                <a:cs typeface="Times New Roman" panose="02020603050405020304" pitchFamily="18" charset="0"/>
              </a:rPr>
              <a:t>Course</a:t>
            </a:r>
            <a:endParaRPr lang="en-IN" sz="1000" b="1" dirty="0">
              <a:latin typeface="Times New Roman" panose="02020603050405020304" pitchFamily="18" charset="0"/>
              <a:cs typeface="Times New Roman" panose="02020603050405020304" pitchFamily="18" charset="0"/>
            </a:endParaRPr>
          </a:p>
        </p:txBody>
      </p:sp>
      <p:sp>
        <p:nvSpPr>
          <p:cNvPr id="198" name="TextBox 197">
            <a:extLst>
              <a:ext uri="{FF2B5EF4-FFF2-40B4-BE49-F238E27FC236}">
                <a16:creationId xmlns:a16="http://schemas.microsoft.com/office/drawing/2014/main" id="{8DEEC6DD-BE99-ECFB-58FB-BC11A365F122}"/>
              </a:ext>
            </a:extLst>
          </p:cNvPr>
          <p:cNvSpPr txBox="1"/>
          <p:nvPr/>
        </p:nvSpPr>
        <p:spPr>
          <a:xfrm>
            <a:off x="2032937" y="1969470"/>
            <a:ext cx="2510971" cy="246221"/>
          </a:xfrm>
          <a:prstGeom prst="rect">
            <a:avLst/>
          </a:prstGeom>
          <a:noFill/>
        </p:spPr>
        <p:txBody>
          <a:bodyPr wrap="square" rtlCol="0">
            <a:spAutoFit/>
          </a:bodyPr>
          <a:lstStyle/>
          <a:p>
            <a:pPr algn="ctr"/>
            <a:r>
              <a:rPr lang="en-US" sz="1000" b="1" dirty="0">
                <a:latin typeface="Times New Roman" panose="02020603050405020304" pitchFamily="18" charset="0"/>
                <a:cs typeface="Times New Roman" panose="02020603050405020304" pitchFamily="18" charset="0"/>
              </a:rPr>
              <a:t>Semester</a:t>
            </a:r>
            <a:endParaRPr lang="en-IN" sz="1000" b="1" dirty="0">
              <a:latin typeface="Times New Roman" panose="02020603050405020304" pitchFamily="18" charset="0"/>
              <a:cs typeface="Times New Roman" panose="02020603050405020304" pitchFamily="18" charset="0"/>
            </a:endParaRPr>
          </a:p>
        </p:txBody>
      </p:sp>
      <p:sp>
        <p:nvSpPr>
          <p:cNvPr id="199" name="TextBox 198">
            <a:extLst>
              <a:ext uri="{FF2B5EF4-FFF2-40B4-BE49-F238E27FC236}">
                <a16:creationId xmlns:a16="http://schemas.microsoft.com/office/drawing/2014/main" id="{8DEEC6DD-BE99-ECFB-58FB-BC11A365F122}"/>
              </a:ext>
            </a:extLst>
          </p:cNvPr>
          <p:cNvSpPr txBox="1"/>
          <p:nvPr/>
        </p:nvSpPr>
        <p:spPr>
          <a:xfrm>
            <a:off x="2050957" y="2303211"/>
            <a:ext cx="2510971" cy="246221"/>
          </a:xfrm>
          <a:prstGeom prst="rect">
            <a:avLst/>
          </a:prstGeom>
          <a:noFill/>
        </p:spPr>
        <p:txBody>
          <a:bodyPr wrap="square" rtlCol="0">
            <a:spAutoFit/>
          </a:bodyPr>
          <a:lstStyle/>
          <a:p>
            <a:pPr algn="ctr"/>
            <a:r>
              <a:rPr lang="en-US" sz="1000" b="1" dirty="0">
                <a:latin typeface="Times New Roman" panose="02020603050405020304" pitchFamily="18" charset="0"/>
                <a:cs typeface="Times New Roman" panose="02020603050405020304" pitchFamily="18" charset="0"/>
              </a:rPr>
              <a:t>Subject</a:t>
            </a:r>
            <a:endParaRPr lang="en-IN" sz="1000" b="1" dirty="0">
              <a:latin typeface="Times New Roman" panose="02020603050405020304" pitchFamily="18" charset="0"/>
              <a:cs typeface="Times New Roman" panose="02020603050405020304" pitchFamily="18" charset="0"/>
            </a:endParaRPr>
          </a:p>
        </p:txBody>
      </p:sp>
      <p:sp>
        <p:nvSpPr>
          <p:cNvPr id="200" name="TextBox 199">
            <a:extLst>
              <a:ext uri="{FF2B5EF4-FFF2-40B4-BE49-F238E27FC236}">
                <a16:creationId xmlns:a16="http://schemas.microsoft.com/office/drawing/2014/main" id="{8DEEC6DD-BE99-ECFB-58FB-BC11A365F122}"/>
              </a:ext>
            </a:extLst>
          </p:cNvPr>
          <p:cNvSpPr txBox="1"/>
          <p:nvPr/>
        </p:nvSpPr>
        <p:spPr>
          <a:xfrm>
            <a:off x="2040770" y="2612100"/>
            <a:ext cx="2510971" cy="246221"/>
          </a:xfrm>
          <a:prstGeom prst="rect">
            <a:avLst/>
          </a:prstGeom>
          <a:noFill/>
        </p:spPr>
        <p:txBody>
          <a:bodyPr wrap="square" rtlCol="0">
            <a:spAutoFit/>
          </a:bodyPr>
          <a:lstStyle/>
          <a:p>
            <a:pPr algn="ctr"/>
            <a:r>
              <a:rPr lang="en-US" sz="1000" b="1" dirty="0">
                <a:latin typeface="Times New Roman" panose="02020603050405020304" pitchFamily="18" charset="0"/>
                <a:cs typeface="Times New Roman" panose="02020603050405020304" pitchFamily="18" charset="0"/>
              </a:rPr>
              <a:t>Teacher</a:t>
            </a:r>
            <a:endParaRPr lang="en-IN" sz="1000" b="1" dirty="0">
              <a:latin typeface="Times New Roman" panose="02020603050405020304" pitchFamily="18" charset="0"/>
              <a:cs typeface="Times New Roman" panose="02020603050405020304" pitchFamily="18" charset="0"/>
            </a:endParaRPr>
          </a:p>
        </p:txBody>
      </p:sp>
      <p:sp>
        <p:nvSpPr>
          <p:cNvPr id="201" name="TextBox 200">
            <a:extLst>
              <a:ext uri="{FF2B5EF4-FFF2-40B4-BE49-F238E27FC236}">
                <a16:creationId xmlns:a16="http://schemas.microsoft.com/office/drawing/2014/main" id="{8DEEC6DD-BE99-ECFB-58FB-BC11A365F122}"/>
              </a:ext>
            </a:extLst>
          </p:cNvPr>
          <p:cNvSpPr txBox="1"/>
          <p:nvPr/>
        </p:nvSpPr>
        <p:spPr>
          <a:xfrm>
            <a:off x="2002486" y="2980638"/>
            <a:ext cx="2510971" cy="246221"/>
          </a:xfrm>
          <a:prstGeom prst="rect">
            <a:avLst/>
          </a:prstGeom>
          <a:noFill/>
        </p:spPr>
        <p:txBody>
          <a:bodyPr wrap="square" rtlCol="0">
            <a:spAutoFit/>
          </a:bodyPr>
          <a:lstStyle/>
          <a:p>
            <a:pPr algn="ctr"/>
            <a:r>
              <a:rPr lang="en-US" sz="1000" b="1" dirty="0">
                <a:latin typeface="Times New Roman" panose="02020603050405020304" pitchFamily="18" charset="0"/>
                <a:cs typeface="Times New Roman" panose="02020603050405020304" pitchFamily="18" charset="0"/>
              </a:rPr>
              <a:t>Subject Allotment</a:t>
            </a:r>
            <a:endParaRPr lang="en-IN" sz="1000" b="1" dirty="0">
              <a:latin typeface="Times New Roman" panose="02020603050405020304" pitchFamily="18" charset="0"/>
              <a:cs typeface="Times New Roman" panose="02020603050405020304" pitchFamily="18" charset="0"/>
            </a:endParaRPr>
          </a:p>
        </p:txBody>
      </p:sp>
      <p:sp>
        <p:nvSpPr>
          <p:cNvPr id="202" name="TextBox 201">
            <a:extLst>
              <a:ext uri="{FF2B5EF4-FFF2-40B4-BE49-F238E27FC236}">
                <a16:creationId xmlns:a16="http://schemas.microsoft.com/office/drawing/2014/main" id="{8DEEC6DD-BE99-ECFB-58FB-BC11A365F122}"/>
              </a:ext>
            </a:extLst>
          </p:cNvPr>
          <p:cNvSpPr txBox="1"/>
          <p:nvPr/>
        </p:nvSpPr>
        <p:spPr>
          <a:xfrm>
            <a:off x="3257971" y="2594100"/>
            <a:ext cx="2510971" cy="246221"/>
          </a:xfrm>
          <a:prstGeom prst="rect">
            <a:avLst/>
          </a:prstGeom>
          <a:noFill/>
        </p:spPr>
        <p:txBody>
          <a:bodyPr wrap="square" rtlCol="0">
            <a:spAutoFit/>
          </a:bodyPr>
          <a:lstStyle/>
          <a:p>
            <a:pPr algn="ctr"/>
            <a:r>
              <a:rPr lang="en-US" sz="1000" b="1" dirty="0">
                <a:latin typeface="Times New Roman" panose="02020603050405020304" pitchFamily="18" charset="0"/>
                <a:cs typeface="Times New Roman" panose="02020603050405020304" pitchFamily="18" charset="0"/>
              </a:rPr>
              <a:t>Lecture Info.</a:t>
            </a:r>
            <a:endParaRPr lang="en-IN" sz="1000" b="1" dirty="0">
              <a:latin typeface="Times New Roman" panose="02020603050405020304" pitchFamily="18" charset="0"/>
              <a:cs typeface="Times New Roman" panose="02020603050405020304" pitchFamily="18" charset="0"/>
            </a:endParaRPr>
          </a:p>
        </p:txBody>
      </p:sp>
      <p:sp>
        <p:nvSpPr>
          <p:cNvPr id="203" name="TextBox 202">
            <a:extLst>
              <a:ext uri="{FF2B5EF4-FFF2-40B4-BE49-F238E27FC236}">
                <a16:creationId xmlns:a16="http://schemas.microsoft.com/office/drawing/2014/main" id="{8DEEC6DD-BE99-ECFB-58FB-BC11A365F122}"/>
              </a:ext>
            </a:extLst>
          </p:cNvPr>
          <p:cNvSpPr txBox="1"/>
          <p:nvPr/>
        </p:nvSpPr>
        <p:spPr>
          <a:xfrm>
            <a:off x="4466501" y="2596355"/>
            <a:ext cx="2510971" cy="246221"/>
          </a:xfrm>
          <a:prstGeom prst="rect">
            <a:avLst/>
          </a:prstGeom>
          <a:noFill/>
        </p:spPr>
        <p:txBody>
          <a:bodyPr wrap="square" rtlCol="0">
            <a:spAutoFit/>
          </a:bodyPr>
          <a:lstStyle/>
          <a:p>
            <a:pPr algn="ctr"/>
            <a:r>
              <a:rPr lang="en-US" sz="1000" b="1" dirty="0">
                <a:latin typeface="Times New Roman" panose="02020603050405020304" pitchFamily="18" charset="0"/>
                <a:cs typeface="Times New Roman" panose="02020603050405020304" pitchFamily="18" charset="0"/>
              </a:rPr>
              <a:t>Assignment</a:t>
            </a:r>
            <a:endParaRPr lang="en-IN" sz="1000" b="1" dirty="0">
              <a:latin typeface="Times New Roman" panose="02020603050405020304" pitchFamily="18" charset="0"/>
              <a:cs typeface="Times New Roman" panose="02020603050405020304" pitchFamily="18" charset="0"/>
            </a:endParaRPr>
          </a:p>
        </p:txBody>
      </p:sp>
      <p:sp>
        <p:nvSpPr>
          <p:cNvPr id="204" name="TextBox 203">
            <a:extLst>
              <a:ext uri="{FF2B5EF4-FFF2-40B4-BE49-F238E27FC236}">
                <a16:creationId xmlns:a16="http://schemas.microsoft.com/office/drawing/2014/main" id="{8DEEC6DD-BE99-ECFB-58FB-BC11A365F122}"/>
              </a:ext>
            </a:extLst>
          </p:cNvPr>
          <p:cNvSpPr txBox="1"/>
          <p:nvPr/>
        </p:nvSpPr>
        <p:spPr>
          <a:xfrm>
            <a:off x="5597052" y="2590007"/>
            <a:ext cx="2510971" cy="246221"/>
          </a:xfrm>
          <a:prstGeom prst="rect">
            <a:avLst/>
          </a:prstGeom>
          <a:noFill/>
        </p:spPr>
        <p:txBody>
          <a:bodyPr wrap="square" rtlCol="0">
            <a:spAutoFit/>
          </a:bodyPr>
          <a:lstStyle/>
          <a:p>
            <a:pPr algn="ctr"/>
            <a:r>
              <a:rPr lang="en-US" sz="1000" b="1" dirty="0" err="1">
                <a:latin typeface="Times New Roman" panose="02020603050405020304" pitchFamily="18" charset="0"/>
                <a:cs typeface="Times New Roman" panose="02020603050405020304" pitchFamily="18" charset="0"/>
              </a:rPr>
              <a:t>Que_bank</a:t>
            </a:r>
            <a:endParaRPr lang="en-IN" sz="1000" b="1" dirty="0">
              <a:latin typeface="Times New Roman" panose="02020603050405020304" pitchFamily="18" charset="0"/>
              <a:cs typeface="Times New Roman" panose="02020603050405020304" pitchFamily="18" charset="0"/>
            </a:endParaRPr>
          </a:p>
        </p:txBody>
      </p:sp>
      <p:sp>
        <p:nvSpPr>
          <p:cNvPr id="205" name="TextBox 204">
            <a:extLst>
              <a:ext uri="{FF2B5EF4-FFF2-40B4-BE49-F238E27FC236}">
                <a16:creationId xmlns:a16="http://schemas.microsoft.com/office/drawing/2014/main" id="{8DEEC6DD-BE99-ECFB-58FB-BC11A365F122}"/>
              </a:ext>
            </a:extLst>
          </p:cNvPr>
          <p:cNvSpPr txBox="1"/>
          <p:nvPr/>
        </p:nvSpPr>
        <p:spPr>
          <a:xfrm>
            <a:off x="6860518" y="2562289"/>
            <a:ext cx="2510971" cy="246221"/>
          </a:xfrm>
          <a:prstGeom prst="rect">
            <a:avLst/>
          </a:prstGeom>
          <a:noFill/>
        </p:spPr>
        <p:txBody>
          <a:bodyPr wrap="square" rtlCol="0">
            <a:spAutoFit/>
          </a:bodyPr>
          <a:lstStyle/>
          <a:p>
            <a:pPr algn="ctr"/>
            <a:r>
              <a:rPr lang="en-US" sz="1000" b="1" dirty="0">
                <a:latin typeface="Times New Roman" panose="02020603050405020304" pitchFamily="18" charset="0"/>
                <a:cs typeface="Times New Roman" panose="02020603050405020304" pitchFamily="18" charset="0"/>
              </a:rPr>
              <a:t>Exam </a:t>
            </a:r>
            <a:endParaRPr lang="en-IN" sz="1000" b="1" dirty="0">
              <a:latin typeface="Times New Roman" panose="02020603050405020304" pitchFamily="18" charset="0"/>
              <a:cs typeface="Times New Roman" panose="02020603050405020304" pitchFamily="18" charset="0"/>
            </a:endParaRPr>
          </a:p>
        </p:txBody>
      </p:sp>
      <p:sp>
        <p:nvSpPr>
          <p:cNvPr id="206" name="TextBox 205">
            <a:extLst>
              <a:ext uri="{FF2B5EF4-FFF2-40B4-BE49-F238E27FC236}">
                <a16:creationId xmlns:a16="http://schemas.microsoft.com/office/drawing/2014/main" id="{8DEEC6DD-BE99-ECFB-58FB-BC11A365F122}"/>
              </a:ext>
            </a:extLst>
          </p:cNvPr>
          <p:cNvSpPr txBox="1"/>
          <p:nvPr/>
        </p:nvSpPr>
        <p:spPr>
          <a:xfrm>
            <a:off x="7789986" y="4391055"/>
            <a:ext cx="2510971" cy="246221"/>
          </a:xfrm>
          <a:prstGeom prst="rect">
            <a:avLst/>
          </a:prstGeom>
          <a:noFill/>
        </p:spPr>
        <p:txBody>
          <a:bodyPr wrap="square" rtlCol="0">
            <a:spAutoFit/>
          </a:bodyPr>
          <a:lstStyle/>
          <a:p>
            <a:pPr algn="ctr"/>
            <a:r>
              <a:rPr lang="en-US" sz="1000" b="1" dirty="0">
                <a:latin typeface="Times New Roman" panose="02020603050405020304" pitchFamily="18" charset="0"/>
                <a:cs typeface="Times New Roman" panose="02020603050405020304" pitchFamily="18" charset="0"/>
              </a:rPr>
              <a:t>Lecture info.</a:t>
            </a:r>
            <a:endParaRPr lang="en-IN" sz="1000" b="1" dirty="0">
              <a:latin typeface="Times New Roman" panose="02020603050405020304" pitchFamily="18" charset="0"/>
              <a:cs typeface="Times New Roman" panose="02020603050405020304" pitchFamily="18" charset="0"/>
            </a:endParaRPr>
          </a:p>
        </p:txBody>
      </p:sp>
      <p:sp>
        <p:nvSpPr>
          <p:cNvPr id="208" name="TextBox 207">
            <a:extLst>
              <a:ext uri="{FF2B5EF4-FFF2-40B4-BE49-F238E27FC236}">
                <a16:creationId xmlns:a16="http://schemas.microsoft.com/office/drawing/2014/main" id="{8DEEC6DD-BE99-ECFB-58FB-BC11A365F122}"/>
              </a:ext>
            </a:extLst>
          </p:cNvPr>
          <p:cNvSpPr txBox="1"/>
          <p:nvPr/>
        </p:nvSpPr>
        <p:spPr>
          <a:xfrm>
            <a:off x="7873196" y="5256298"/>
            <a:ext cx="2510971" cy="246221"/>
          </a:xfrm>
          <a:prstGeom prst="rect">
            <a:avLst/>
          </a:prstGeom>
          <a:noFill/>
        </p:spPr>
        <p:txBody>
          <a:bodyPr wrap="square" rtlCol="0">
            <a:spAutoFit/>
          </a:bodyPr>
          <a:lstStyle/>
          <a:p>
            <a:pPr algn="ctr"/>
            <a:r>
              <a:rPr lang="en-US" sz="1000" b="1" dirty="0">
                <a:latin typeface="Times New Roman" panose="02020603050405020304" pitchFamily="18" charset="0"/>
                <a:cs typeface="Times New Roman" panose="02020603050405020304" pitchFamily="18" charset="0"/>
              </a:rPr>
              <a:t>Exam </a:t>
            </a:r>
            <a:endParaRPr lang="en-IN" sz="1000" b="1" dirty="0">
              <a:latin typeface="Times New Roman" panose="02020603050405020304" pitchFamily="18" charset="0"/>
              <a:cs typeface="Times New Roman" panose="02020603050405020304" pitchFamily="18" charset="0"/>
            </a:endParaRPr>
          </a:p>
        </p:txBody>
      </p:sp>
      <p:sp>
        <p:nvSpPr>
          <p:cNvPr id="209" name="TextBox 208">
            <a:extLst>
              <a:ext uri="{FF2B5EF4-FFF2-40B4-BE49-F238E27FC236}">
                <a16:creationId xmlns:a16="http://schemas.microsoft.com/office/drawing/2014/main" id="{8DEEC6DD-BE99-ECFB-58FB-BC11A365F122}"/>
              </a:ext>
            </a:extLst>
          </p:cNvPr>
          <p:cNvSpPr txBox="1"/>
          <p:nvPr/>
        </p:nvSpPr>
        <p:spPr>
          <a:xfrm>
            <a:off x="7853579" y="4807951"/>
            <a:ext cx="2510971" cy="246221"/>
          </a:xfrm>
          <a:prstGeom prst="rect">
            <a:avLst/>
          </a:prstGeom>
          <a:noFill/>
        </p:spPr>
        <p:txBody>
          <a:bodyPr wrap="square" rtlCol="0">
            <a:spAutoFit/>
          </a:bodyPr>
          <a:lstStyle/>
          <a:p>
            <a:pPr algn="ctr"/>
            <a:r>
              <a:rPr lang="en-US" sz="1000" b="1" dirty="0">
                <a:latin typeface="Times New Roman" panose="02020603050405020304" pitchFamily="18" charset="0"/>
                <a:cs typeface="Times New Roman" panose="02020603050405020304" pitchFamily="18" charset="0"/>
              </a:rPr>
              <a:t>Assignment </a:t>
            </a:r>
            <a:endParaRPr lang="en-IN" sz="1000" b="1"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10" name="TextBox 209">
                <a:extLst>
                  <a:ext uri="{FF2B5EF4-FFF2-40B4-BE49-F238E27FC236}">
                    <a16:creationId xmlns:a16="http://schemas.microsoft.com/office/drawing/2014/main" id="{530804F5-A305-D672-9F3F-FD0A72068466}"/>
                  </a:ext>
                </a:extLst>
              </p:cNvPr>
              <p:cNvSpPr txBox="1"/>
              <p:nvPr/>
            </p:nvSpPr>
            <p:spPr>
              <a:xfrm>
                <a:off x="-48986" y="36038"/>
                <a:ext cx="3819832" cy="375552"/>
              </a:xfrm>
              <a:prstGeom prst="rect">
                <a:avLst/>
              </a:prstGeom>
              <a:noFill/>
            </p:spPr>
            <p:txBody>
              <a:bodyPr wrap="square" rtlCol="0">
                <a:spAutoFit/>
              </a:bodyPr>
              <a:lstStyle/>
              <a:p>
                <a14:m>
                  <m:oMath xmlns:m="http://schemas.openxmlformats.org/officeDocument/2006/math">
                    <m:sSup>
                      <m:sSupPr>
                        <m:ctrlPr>
                          <a:rPr lang="en-US" b="1" i="1" smtClean="0">
                            <a:latin typeface="Cambria Math" panose="02040503050406030204" pitchFamily="18" charset="0"/>
                          </a:rPr>
                        </m:ctrlPr>
                      </m:sSupPr>
                      <m:e>
                        <m:r>
                          <a:rPr lang="en-US" b="1" i="1" smtClean="0">
                            <a:latin typeface="Cambria Math" panose="02040503050406030204" pitchFamily="18" charset="0"/>
                          </a:rPr>
                          <m:t>𝟏</m:t>
                        </m:r>
                      </m:e>
                      <m:sup>
                        <m:r>
                          <a:rPr lang="en-US" b="1" i="1" smtClean="0">
                            <a:latin typeface="Cambria Math" panose="02040503050406030204" pitchFamily="18" charset="0"/>
                          </a:rPr>
                          <m:t>𝑺𝑻</m:t>
                        </m:r>
                      </m:sup>
                    </m:sSup>
                    <m:r>
                      <a:rPr lang="en-US" b="1" i="1" smtClean="0">
                        <a:latin typeface="Cambria Math" panose="02040503050406030204" pitchFamily="18" charset="0"/>
                      </a:rPr>
                      <m:t> </m:t>
                    </m:r>
                    <m:r>
                      <a:rPr lang="en-US" b="1" i="1" smtClean="0">
                        <a:latin typeface="Cambria Math" panose="02040503050406030204" pitchFamily="18" charset="0"/>
                      </a:rPr>
                      <m:t>𝑳𝑬𝑽𝑬𝑳</m:t>
                    </m:r>
                    <m:r>
                      <a:rPr lang="en-US" b="1" i="1" smtClean="0">
                        <a:latin typeface="Cambria Math" panose="02040503050406030204" pitchFamily="18" charset="0"/>
                      </a:rPr>
                      <m:t> </m:t>
                    </m:r>
                    <m:r>
                      <a:rPr lang="en-US" b="1" i="1" smtClean="0">
                        <a:latin typeface="Cambria Math" panose="02040503050406030204" pitchFamily="18" charset="0"/>
                      </a:rPr>
                      <m:t>𝑫𝑭𝑫</m:t>
                    </m:r>
                    <m:r>
                      <a:rPr lang="en-US" b="1" i="1" smtClean="0">
                        <a:latin typeface="Cambria Math" panose="02040503050406030204" pitchFamily="18" charset="0"/>
                      </a:rPr>
                      <m:t>:</m:t>
                    </m:r>
                  </m:oMath>
                </a14:m>
                <a:r>
                  <a:rPr lang="en-IN" b="1" dirty="0"/>
                  <a:t>-</a:t>
                </a:r>
              </a:p>
            </p:txBody>
          </p:sp>
        </mc:Choice>
        <mc:Fallback xmlns="">
          <p:sp>
            <p:nvSpPr>
              <p:cNvPr id="210" name="TextBox 209">
                <a:extLst>
                  <a:ext uri="{FF2B5EF4-FFF2-40B4-BE49-F238E27FC236}">
                    <a16:creationId xmlns:a16="http://schemas.microsoft.com/office/drawing/2014/main" id="{530804F5-A305-D672-9F3F-FD0A72068466}"/>
                  </a:ext>
                </a:extLst>
              </p:cNvPr>
              <p:cNvSpPr txBox="1">
                <a:spLocks noRot="1" noChangeAspect="1" noMove="1" noResize="1" noEditPoints="1" noAdjustHandles="1" noChangeArrowheads="1" noChangeShapeType="1" noTextEdit="1"/>
              </p:cNvSpPr>
              <p:nvPr/>
            </p:nvSpPr>
            <p:spPr>
              <a:xfrm>
                <a:off x="-48986" y="36038"/>
                <a:ext cx="3819832" cy="375552"/>
              </a:xfrm>
              <a:prstGeom prst="rect">
                <a:avLst/>
              </a:prstGeom>
              <a:blipFill>
                <a:blip r:embed="rId2"/>
                <a:stretch>
                  <a:fillRect t="-8065" b="-24194"/>
                </a:stretch>
              </a:blipFill>
            </p:spPr>
            <p:txBody>
              <a:bodyPr/>
              <a:lstStyle/>
              <a:p>
                <a:r>
                  <a:rPr lang="en-IN">
                    <a:noFill/>
                  </a:rPr>
                  <a:t> </a:t>
                </a:r>
              </a:p>
            </p:txBody>
          </p:sp>
        </mc:Fallback>
      </mc:AlternateContent>
    </p:spTree>
    <p:extLst>
      <p:ext uri="{BB962C8B-B14F-4D97-AF65-F5344CB8AC3E}">
        <p14:creationId xmlns:p14="http://schemas.microsoft.com/office/powerpoint/2010/main" val="2511675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Slice</Template>
  <TotalTime>2403</TotalTime>
  <Words>2478</Words>
  <Application>Microsoft Office PowerPoint</Application>
  <PresentationFormat>Widescreen</PresentationFormat>
  <Paragraphs>1238</Paragraphs>
  <Slides>87</Slides>
  <Notes>0</Notes>
  <HiddenSlides>0</HiddenSlides>
  <MMClips>0</MMClips>
  <ScaleCrop>false</ScaleCrop>
  <HeadingPairs>
    <vt:vector size="8" baseType="variant">
      <vt:variant>
        <vt:lpstr>Fonts Used</vt:lpstr>
      </vt:variant>
      <vt:variant>
        <vt:i4>10</vt:i4>
      </vt:variant>
      <vt:variant>
        <vt:lpstr>Theme</vt:lpstr>
      </vt:variant>
      <vt:variant>
        <vt:i4>1</vt:i4>
      </vt:variant>
      <vt:variant>
        <vt:lpstr>Slide Titles</vt:lpstr>
      </vt:variant>
      <vt:variant>
        <vt:i4>87</vt:i4>
      </vt:variant>
      <vt:variant>
        <vt:lpstr>Custom Shows</vt:lpstr>
      </vt:variant>
      <vt:variant>
        <vt:i4>1</vt:i4>
      </vt:variant>
    </vt:vector>
  </HeadingPairs>
  <TitlesOfParts>
    <vt:vector size="99" baseType="lpstr">
      <vt:lpstr>Algerian</vt:lpstr>
      <vt:lpstr>Arial</vt:lpstr>
      <vt:lpstr>Calibri</vt:lpstr>
      <vt:lpstr>Calibri Light</vt:lpstr>
      <vt:lpstr>Cambria Math</vt:lpstr>
      <vt:lpstr>Copperplate Gothic Light</vt:lpstr>
      <vt:lpstr>Edwardian Script ITC</vt:lpstr>
      <vt:lpstr>Maiandra GD</vt:lpstr>
      <vt:lpstr>Times New Roman</vt:lpstr>
      <vt:lpstr>Wingdings</vt:lpstr>
      <vt:lpstr>Office Theme</vt:lpstr>
      <vt:lpstr>PowerPoint Presentation</vt:lpstr>
      <vt:lpstr>PowerPoint Presentation</vt:lpstr>
      <vt:lpstr>PowerPoint Presentation</vt:lpstr>
      <vt:lpstr>Hardware Requirement:-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Course Details:-</vt:lpstr>
      <vt:lpstr>Semester details:-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lpstr>Custom Show 1</vt:lpstr>
    </vt:vector>
  </TitlesOfParts>
  <Company>HP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Course Details:-</dc:title>
  <dc:creator>nishtha patel</dc:creator>
  <cp:lastModifiedBy>Pritesh Patel</cp:lastModifiedBy>
  <cp:revision>435</cp:revision>
  <dcterms:created xsi:type="dcterms:W3CDTF">2023-08-18T15:47:19Z</dcterms:created>
  <dcterms:modified xsi:type="dcterms:W3CDTF">2024-09-28T07:08:27Z</dcterms:modified>
</cp:coreProperties>
</file>